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7" r:id="rId5"/>
    <p:sldId id="258" r:id="rId6"/>
    <p:sldId id="260" r:id="rId7"/>
    <p:sldId id="270" r:id="rId8"/>
    <p:sldId id="273" r:id="rId9"/>
    <p:sldId id="278" r:id="rId10"/>
    <p:sldId id="269" r:id="rId11"/>
    <p:sldId id="263" r:id="rId12"/>
    <p:sldId id="274" r:id="rId13"/>
    <p:sldId id="275" r:id="rId14"/>
    <p:sldId id="276" r:id="rId15"/>
    <p:sldId id="264" r:id="rId16"/>
    <p:sldId id="271" r:id="rId17"/>
    <p:sldId id="261" r:id="rId18"/>
    <p:sldId id="280" r:id="rId19"/>
    <p:sldId id="262" r:id="rId20"/>
    <p:sldId id="279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law.wisc.edu/newsletter/Law_Library_and_IT/QR_Codes_in_the_Law_Library_Scan_2013-12-10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s://law.wisc.edu/newsletter/Law_Library_and_IT/QR_Codes_in_the_Law_Library_Scan_2013-12-10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BB01E-F6AF-413C-9458-5D60175EED94}" type="doc">
      <dgm:prSet loTypeId="urn:microsoft.com/office/officeart/2005/8/layout/chevron1" loCatId="process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27EF921-F961-4582-B41C-05842A75BE24}">
      <dgm:prSet/>
      <dgm:spPr/>
      <dgm:t>
        <a:bodyPr/>
        <a:lstStyle/>
        <a:p>
          <a:r>
            <a:rPr lang="en-US" b="0" i="0"/>
            <a:t>Incorporate into Print:</a:t>
          </a:r>
          <a:endParaRPr lang="en-US"/>
        </a:p>
      </dgm:t>
    </dgm:pt>
    <dgm:pt modelId="{2D9D3766-F0B2-41AA-94D6-C39A10682216}" type="parTrans" cxnId="{EE2EA86A-30C3-4B61-BFBF-D5AF82DDA99B}">
      <dgm:prSet/>
      <dgm:spPr/>
      <dgm:t>
        <a:bodyPr/>
        <a:lstStyle/>
        <a:p>
          <a:endParaRPr lang="en-US"/>
        </a:p>
      </dgm:t>
    </dgm:pt>
    <dgm:pt modelId="{55EEAB7B-F781-4DFE-BC4A-F31DC36C2D67}" type="sibTrans" cxnId="{EE2EA86A-30C3-4B61-BFBF-D5AF82DDA99B}">
      <dgm:prSet/>
      <dgm:spPr/>
      <dgm:t>
        <a:bodyPr/>
        <a:lstStyle/>
        <a:p>
          <a:endParaRPr lang="en-US"/>
        </a:p>
      </dgm:t>
    </dgm:pt>
    <dgm:pt modelId="{D9D104FF-F11C-4476-B2A1-DD6482F8E4AC}">
      <dgm:prSet/>
      <dgm:spPr/>
      <dgm:t>
        <a:bodyPr/>
        <a:lstStyle/>
        <a:p>
          <a:r>
            <a:rPr lang="en-US" b="0" i="0" dirty="0"/>
            <a:t>Flyers</a:t>
          </a:r>
          <a:endParaRPr lang="en-US" dirty="0"/>
        </a:p>
      </dgm:t>
    </dgm:pt>
    <dgm:pt modelId="{19EEECF7-34B8-47C2-9EE2-0F3F42AA0C5F}" type="parTrans" cxnId="{C11CFD58-EF30-46B0-BABA-D4665A7CC55A}">
      <dgm:prSet/>
      <dgm:spPr/>
      <dgm:t>
        <a:bodyPr/>
        <a:lstStyle/>
        <a:p>
          <a:endParaRPr lang="en-US"/>
        </a:p>
      </dgm:t>
    </dgm:pt>
    <dgm:pt modelId="{3E7063A6-62E0-4826-A454-C502045CDD07}" type="sibTrans" cxnId="{C11CFD58-EF30-46B0-BABA-D4665A7CC55A}">
      <dgm:prSet/>
      <dgm:spPr/>
      <dgm:t>
        <a:bodyPr/>
        <a:lstStyle/>
        <a:p>
          <a:endParaRPr lang="en-US"/>
        </a:p>
      </dgm:t>
    </dgm:pt>
    <dgm:pt modelId="{6A447CA1-3265-4B11-83B1-87AA779121C2}">
      <dgm:prSet/>
      <dgm:spPr/>
      <dgm:t>
        <a:bodyPr/>
        <a:lstStyle/>
        <a:p>
          <a:r>
            <a:rPr lang="en-US" b="0" i="0" dirty="0"/>
            <a:t>Signage</a:t>
          </a:r>
          <a:endParaRPr lang="en-US" dirty="0"/>
        </a:p>
      </dgm:t>
    </dgm:pt>
    <dgm:pt modelId="{FE6F1861-BFE4-439C-912A-CBBA167C5699}" type="parTrans" cxnId="{90711AEC-E444-46E4-86B5-37431231C172}">
      <dgm:prSet/>
      <dgm:spPr/>
      <dgm:t>
        <a:bodyPr/>
        <a:lstStyle/>
        <a:p>
          <a:endParaRPr lang="en-US"/>
        </a:p>
      </dgm:t>
    </dgm:pt>
    <dgm:pt modelId="{6B3A4E73-DC63-44C4-A596-66F34DA405FF}" type="sibTrans" cxnId="{90711AEC-E444-46E4-86B5-37431231C172}">
      <dgm:prSet/>
      <dgm:spPr/>
      <dgm:t>
        <a:bodyPr/>
        <a:lstStyle/>
        <a:p>
          <a:endParaRPr lang="en-US"/>
        </a:p>
      </dgm:t>
    </dgm:pt>
    <dgm:pt modelId="{44D8E746-CE8E-470C-A948-17BE0DA8E6FC}">
      <dgm:prSet/>
      <dgm:spPr/>
      <dgm:t>
        <a:bodyPr/>
        <a:lstStyle/>
        <a:p>
          <a:r>
            <a:rPr lang="en-US" b="0" i="0" dirty="0"/>
            <a:t>Business Cards</a:t>
          </a:r>
          <a:endParaRPr lang="en-US" dirty="0"/>
        </a:p>
      </dgm:t>
    </dgm:pt>
    <dgm:pt modelId="{C5FA4D61-70FE-4326-9778-71C0842680F2}" type="parTrans" cxnId="{0BC36B90-5CEB-4A7D-8FDC-25FE5CB9318C}">
      <dgm:prSet/>
      <dgm:spPr/>
      <dgm:t>
        <a:bodyPr/>
        <a:lstStyle/>
        <a:p>
          <a:endParaRPr lang="en-US"/>
        </a:p>
      </dgm:t>
    </dgm:pt>
    <dgm:pt modelId="{182FD2F4-CDD0-4D10-AF69-8D7924FA6E95}" type="sibTrans" cxnId="{0BC36B90-5CEB-4A7D-8FDC-25FE5CB9318C}">
      <dgm:prSet/>
      <dgm:spPr/>
      <dgm:t>
        <a:bodyPr/>
        <a:lstStyle/>
        <a:p>
          <a:endParaRPr lang="en-US"/>
        </a:p>
      </dgm:t>
    </dgm:pt>
    <dgm:pt modelId="{B337690C-E874-4EED-8F22-B16D57566608}">
      <dgm:prSet/>
      <dgm:spPr/>
      <dgm:t>
        <a:bodyPr/>
        <a:lstStyle/>
        <a:p>
          <a:r>
            <a:rPr lang="en-US" b="0" i="0" dirty="0"/>
            <a:t>Labels on  book stacks/ranges</a:t>
          </a:r>
          <a:endParaRPr lang="en-US" dirty="0"/>
        </a:p>
      </dgm:t>
    </dgm:pt>
    <dgm:pt modelId="{97DCCFA2-771C-47C7-83FD-A66BF1D8F58E}" type="parTrans" cxnId="{4F5C6314-1D7C-4D44-A1D8-0E30EB778E96}">
      <dgm:prSet/>
      <dgm:spPr/>
      <dgm:t>
        <a:bodyPr/>
        <a:lstStyle/>
        <a:p>
          <a:endParaRPr lang="en-US"/>
        </a:p>
      </dgm:t>
    </dgm:pt>
    <dgm:pt modelId="{6C092445-D3B6-4374-8A5B-B68CDDEF8526}" type="sibTrans" cxnId="{4F5C6314-1D7C-4D44-A1D8-0E30EB778E96}">
      <dgm:prSet/>
      <dgm:spPr/>
      <dgm:t>
        <a:bodyPr/>
        <a:lstStyle/>
        <a:p>
          <a:endParaRPr lang="en-US"/>
        </a:p>
      </dgm:t>
    </dgm:pt>
    <dgm:pt modelId="{20F0EA26-83BD-4089-AB4C-DA23D81B37C6}">
      <dgm:prSet/>
      <dgm:spPr/>
      <dgm:t>
        <a:bodyPr/>
        <a:lstStyle/>
        <a:p>
          <a:r>
            <a:rPr lang="en-US" b="0" i="0" dirty="0"/>
            <a:t>Embed Online in:</a:t>
          </a:r>
          <a:endParaRPr lang="en-US" dirty="0"/>
        </a:p>
      </dgm:t>
    </dgm:pt>
    <dgm:pt modelId="{11993F70-B11B-4086-ADD2-C8B7CB2432A2}" type="parTrans" cxnId="{35B006D8-FDAE-4F4E-9FF6-96CE61A30207}">
      <dgm:prSet/>
      <dgm:spPr/>
      <dgm:t>
        <a:bodyPr/>
        <a:lstStyle/>
        <a:p>
          <a:endParaRPr lang="en-US"/>
        </a:p>
      </dgm:t>
    </dgm:pt>
    <dgm:pt modelId="{7AE177FC-0CDB-4547-B553-1FC39F65B912}" type="sibTrans" cxnId="{35B006D8-FDAE-4F4E-9FF6-96CE61A30207}">
      <dgm:prSet/>
      <dgm:spPr/>
      <dgm:t>
        <a:bodyPr/>
        <a:lstStyle/>
        <a:p>
          <a:endParaRPr lang="en-US"/>
        </a:p>
      </dgm:t>
    </dgm:pt>
    <dgm:pt modelId="{B604378E-D5BE-4A29-9070-032477C3783A}">
      <dgm:prSet/>
      <dgm:spPr/>
      <dgm:t>
        <a:bodyPr/>
        <a:lstStyle/>
        <a:p>
          <a:r>
            <a:rPr lang="en-US" b="0" i="0" dirty="0"/>
            <a:t>Emails</a:t>
          </a:r>
          <a:endParaRPr lang="en-US" dirty="0"/>
        </a:p>
      </dgm:t>
    </dgm:pt>
    <dgm:pt modelId="{C15657EA-726B-40EF-AA48-6E0EA83DFF30}" type="parTrans" cxnId="{6D0D6E2C-FE9F-4F0D-8E88-C70B5B887BEB}">
      <dgm:prSet/>
      <dgm:spPr/>
      <dgm:t>
        <a:bodyPr/>
        <a:lstStyle/>
        <a:p>
          <a:endParaRPr lang="en-US"/>
        </a:p>
      </dgm:t>
    </dgm:pt>
    <dgm:pt modelId="{17595674-173E-481B-9483-AA1851AADA0F}" type="sibTrans" cxnId="{6D0D6E2C-FE9F-4F0D-8E88-C70B5B887BEB}">
      <dgm:prSet/>
      <dgm:spPr/>
      <dgm:t>
        <a:bodyPr/>
        <a:lstStyle/>
        <a:p>
          <a:endParaRPr lang="en-US"/>
        </a:p>
      </dgm:t>
    </dgm:pt>
    <dgm:pt modelId="{F1CA642C-270A-4A2A-B27C-67E173036326}">
      <dgm:prSet/>
      <dgm:spPr/>
      <dgm:t>
        <a:bodyPr/>
        <a:lstStyle/>
        <a:p>
          <a:r>
            <a:rPr lang="en-US" b="0" i="0" dirty="0"/>
            <a:t>Newsletters </a:t>
          </a:r>
          <a:endParaRPr lang="en-US" dirty="0"/>
        </a:p>
      </dgm:t>
    </dgm:pt>
    <dgm:pt modelId="{DF0253DB-D206-443C-9646-E8184B36D0EF}" type="parTrans" cxnId="{1580FC3B-EBE0-45E0-82F5-945B08E0AC70}">
      <dgm:prSet/>
      <dgm:spPr/>
      <dgm:t>
        <a:bodyPr/>
        <a:lstStyle/>
        <a:p>
          <a:endParaRPr lang="en-US"/>
        </a:p>
      </dgm:t>
    </dgm:pt>
    <dgm:pt modelId="{4C048CBE-3571-4252-8343-5A2F2AB27478}" type="sibTrans" cxnId="{1580FC3B-EBE0-45E0-82F5-945B08E0AC70}">
      <dgm:prSet/>
      <dgm:spPr/>
      <dgm:t>
        <a:bodyPr/>
        <a:lstStyle/>
        <a:p>
          <a:endParaRPr lang="en-US"/>
        </a:p>
      </dgm:t>
    </dgm:pt>
    <dgm:pt modelId="{C59A115B-1A2B-48EC-8D93-04FC686DE727}">
      <dgm:prSet/>
      <dgm:spPr/>
      <dgm:t>
        <a:bodyPr/>
        <a:lstStyle/>
        <a:p>
          <a:r>
            <a:rPr lang="en-US" b="0" i="0" dirty="0"/>
            <a:t>Web pages</a:t>
          </a:r>
          <a:endParaRPr lang="en-US" dirty="0"/>
        </a:p>
      </dgm:t>
    </dgm:pt>
    <dgm:pt modelId="{12B6E59D-A98E-4DEF-84FB-08A9B3AD173C}" type="parTrans" cxnId="{F7DE6BF2-94C7-45FE-AA00-E2461A8FBB86}">
      <dgm:prSet/>
      <dgm:spPr/>
      <dgm:t>
        <a:bodyPr/>
        <a:lstStyle/>
        <a:p>
          <a:endParaRPr lang="en-US"/>
        </a:p>
      </dgm:t>
    </dgm:pt>
    <dgm:pt modelId="{62762543-9301-4A99-89FD-09DDB0E65640}" type="sibTrans" cxnId="{F7DE6BF2-94C7-45FE-AA00-E2461A8FBB86}">
      <dgm:prSet/>
      <dgm:spPr/>
      <dgm:t>
        <a:bodyPr/>
        <a:lstStyle/>
        <a:p>
          <a:endParaRPr lang="en-US"/>
        </a:p>
      </dgm:t>
    </dgm:pt>
    <dgm:pt modelId="{8FE2E76B-0EE1-4A2F-9086-B9B1850271EB}">
      <dgm:prSet/>
      <dgm:spPr/>
      <dgm:t>
        <a:bodyPr/>
        <a:lstStyle/>
        <a:p>
          <a:r>
            <a:rPr lang="en-US" b="0" i="0" dirty="0"/>
            <a:t>Brochures </a:t>
          </a:r>
          <a:endParaRPr lang="en-US" dirty="0"/>
        </a:p>
      </dgm:t>
    </dgm:pt>
    <dgm:pt modelId="{56475F33-F827-4D1D-825C-EA8CD8D76EA4}" type="parTrans" cxnId="{303050AB-E9C1-4E6D-92F7-660D7077037C}">
      <dgm:prSet/>
      <dgm:spPr/>
      <dgm:t>
        <a:bodyPr/>
        <a:lstStyle/>
        <a:p>
          <a:endParaRPr lang="en-US"/>
        </a:p>
      </dgm:t>
    </dgm:pt>
    <dgm:pt modelId="{76E683EB-009B-4853-B181-BC79B139E4FE}" type="sibTrans" cxnId="{303050AB-E9C1-4E6D-92F7-660D7077037C}">
      <dgm:prSet/>
      <dgm:spPr/>
      <dgm:t>
        <a:bodyPr/>
        <a:lstStyle/>
        <a:p>
          <a:endParaRPr lang="en-US"/>
        </a:p>
      </dgm:t>
    </dgm:pt>
    <dgm:pt modelId="{72A019C0-9E31-4224-B94E-C2D025B0D4B9}">
      <dgm:prSet/>
      <dgm:spPr/>
      <dgm:t>
        <a:bodyPr/>
        <a:lstStyle/>
        <a:p>
          <a:r>
            <a:rPr lang="en-US" b="0" i="0" dirty="0"/>
            <a:t>Bookmarks</a:t>
          </a:r>
          <a:endParaRPr lang="en-US" dirty="0"/>
        </a:p>
      </dgm:t>
    </dgm:pt>
    <dgm:pt modelId="{109F55E0-18D7-4637-9C2B-848003ED5739}" type="parTrans" cxnId="{6015EBCC-A6F8-4DEA-A45C-47A97D9FB287}">
      <dgm:prSet/>
      <dgm:spPr/>
      <dgm:t>
        <a:bodyPr/>
        <a:lstStyle/>
        <a:p>
          <a:endParaRPr lang="en-US"/>
        </a:p>
      </dgm:t>
    </dgm:pt>
    <dgm:pt modelId="{4E3DA8C3-DB95-4970-9BDE-BB868E4BC904}" type="sibTrans" cxnId="{6015EBCC-A6F8-4DEA-A45C-47A97D9FB287}">
      <dgm:prSet/>
      <dgm:spPr/>
      <dgm:t>
        <a:bodyPr/>
        <a:lstStyle/>
        <a:p>
          <a:endParaRPr lang="en-US"/>
        </a:p>
      </dgm:t>
    </dgm:pt>
    <dgm:pt modelId="{9D75A723-076D-4C82-8BB5-18920909CEFE}">
      <dgm:prSet/>
      <dgm:spPr/>
      <dgm:t>
        <a:bodyPr/>
        <a:lstStyle/>
        <a:p>
          <a:r>
            <a:rPr lang="en-US" b="0" i="0" dirty="0"/>
            <a:t>Letterhead</a:t>
          </a:r>
          <a:endParaRPr lang="en-US" dirty="0"/>
        </a:p>
      </dgm:t>
    </dgm:pt>
    <dgm:pt modelId="{0EDAA1FF-255C-4190-A1E9-8C95FD626CFF}" type="parTrans" cxnId="{A241E79E-092F-4644-8A62-6AEDAE5A5585}">
      <dgm:prSet/>
      <dgm:spPr/>
      <dgm:t>
        <a:bodyPr/>
        <a:lstStyle/>
        <a:p>
          <a:endParaRPr lang="en-US"/>
        </a:p>
      </dgm:t>
    </dgm:pt>
    <dgm:pt modelId="{214B842A-614B-44A7-A093-AC8D6E890863}" type="sibTrans" cxnId="{A241E79E-092F-4644-8A62-6AEDAE5A5585}">
      <dgm:prSet/>
      <dgm:spPr/>
      <dgm:t>
        <a:bodyPr/>
        <a:lstStyle/>
        <a:p>
          <a:endParaRPr lang="en-US"/>
        </a:p>
      </dgm:t>
    </dgm:pt>
    <dgm:pt modelId="{7F85065F-6EB1-4C2A-8403-382FAE10D0A4}">
      <dgm:prSet/>
      <dgm:spPr/>
      <dgm:t>
        <a:bodyPr/>
        <a:lstStyle/>
        <a:p>
          <a:r>
            <a:rPr lang="en-US" b="0" i="0" dirty="0"/>
            <a:t>Postcards</a:t>
          </a:r>
          <a:endParaRPr lang="en-US" dirty="0"/>
        </a:p>
      </dgm:t>
    </dgm:pt>
    <dgm:pt modelId="{953FFE35-559A-432A-B100-04F2C47BE758}" type="parTrans" cxnId="{53CED593-0CA5-4691-A738-ED940866EAC8}">
      <dgm:prSet/>
      <dgm:spPr/>
      <dgm:t>
        <a:bodyPr/>
        <a:lstStyle/>
        <a:p>
          <a:endParaRPr lang="en-US"/>
        </a:p>
      </dgm:t>
    </dgm:pt>
    <dgm:pt modelId="{3CFF8F37-31F3-4ACF-83B2-23D18EC8FFA1}" type="sibTrans" cxnId="{53CED593-0CA5-4691-A738-ED940866EAC8}">
      <dgm:prSet/>
      <dgm:spPr/>
      <dgm:t>
        <a:bodyPr/>
        <a:lstStyle/>
        <a:p>
          <a:endParaRPr lang="en-US"/>
        </a:p>
      </dgm:t>
    </dgm:pt>
    <dgm:pt modelId="{C11E10E9-82A8-4576-A1FB-52DA300E7968}" type="pres">
      <dgm:prSet presAssocID="{0B0BB01E-F6AF-413C-9458-5D60175EED94}" presName="Name0" presStyleCnt="0">
        <dgm:presLayoutVars>
          <dgm:dir/>
          <dgm:animLvl val="lvl"/>
          <dgm:resizeHandles val="exact"/>
        </dgm:presLayoutVars>
      </dgm:prSet>
      <dgm:spPr/>
    </dgm:pt>
    <dgm:pt modelId="{CCF5F8D3-98EF-42B4-B882-A4CFB99D9846}" type="pres">
      <dgm:prSet presAssocID="{327EF921-F961-4582-B41C-05842A75BE24}" presName="composite" presStyleCnt="0"/>
      <dgm:spPr/>
    </dgm:pt>
    <dgm:pt modelId="{8B2F674D-CFAD-4939-8443-BBCE97A9FAF0}" type="pres">
      <dgm:prSet presAssocID="{327EF921-F961-4582-B41C-05842A75BE24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7EA25470-CE69-4AF1-BC8A-6B210BFF8BA1}" type="pres">
      <dgm:prSet presAssocID="{327EF921-F961-4582-B41C-05842A75BE24}" presName="desTx" presStyleLbl="revTx" presStyleIdx="0" presStyleCnt="2">
        <dgm:presLayoutVars>
          <dgm:bulletEnabled val="1"/>
        </dgm:presLayoutVars>
      </dgm:prSet>
      <dgm:spPr/>
    </dgm:pt>
    <dgm:pt modelId="{4E002833-20E3-4D09-860B-7CE13EB685B6}" type="pres">
      <dgm:prSet presAssocID="{55EEAB7B-F781-4DFE-BC4A-F31DC36C2D67}" presName="space" presStyleCnt="0"/>
      <dgm:spPr/>
    </dgm:pt>
    <dgm:pt modelId="{4DF8BE59-BAC3-43C9-AECC-ABFA5499B908}" type="pres">
      <dgm:prSet presAssocID="{20F0EA26-83BD-4089-AB4C-DA23D81B37C6}" presName="composite" presStyleCnt="0"/>
      <dgm:spPr/>
    </dgm:pt>
    <dgm:pt modelId="{FF66C611-DA7D-43AB-B074-A1743CFACD09}" type="pres">
      <dgm:prSet presAssocID="{20F0EA26-83BD-4089-AB4C-DA23D81B37C6}" presName="par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05383AF1-82F0-4CE3-A5D6-E17DF4660562}" type="pres">
      <dgm:prSet presAssocID="{20F0EA26-83BD-4089-AB4C-DA23D81B37C6}" presName="desTx" presStyleLbl="revTx" presStyleIdx="1" presStyleCnt="2">
        <dgm:presLayoutVars>
          <dgm:bulletEnabled val="1"/>
        </dgm:presLayoutVars>
      </dgm:prSet>
      <dgm:spPr/>
    </dgm:pt>
  </dgm:ptLst>
  <dgm:cxnLst>
    <dgm:cxn modelId="{4F5C6314-1D7C-4D44-A1D8-0E30EB778E96}" srcId="{327EF921-F961-4582-B41C-05842A75BE24}" destId="{B337690C-E874-4EED-8F22-B16D57566608}" srcOrd="7" destOrd="0" parTransId="{97DCCFA2-771C-47C7-83FD-A66BF1D8F58E}" sibTransId="{6C092445-D3B6-4374-8A5B-B68CDDEF8526}"/>
    <dgm:cxn modelId="{D318B91A-6C6E-4A39-8A87-DD834D99C798}" type="presOf" srcId="{0B0BB01E-F6AF-413C-9458-5D60175EED94}" destId="{C11E10E9-82A8-4576-A1FB-52DA300E7968}" srcOrd="0" destOrd="0" presId="urn:microsoft.com/office/officeart/2005/8/layout/chevron1"/>
    <dgm:cxn modelId="{9D1B1625-9FA3-426A-ADDE-166A44EACEBD}" type="presOf" srcId="{7F85065F-6EB1-4C2A-8403-382FAE10D0A4}" destId="{7EA25470-CE69-4AF1-BC8A-6B210BFF8BA1}" srcOrd="0" destOrd="6" presId="urn:microsoft.com/office/officeart/2005/8/layout/chevron1"/>
    <dgm:cxn modelId="{6D0D6E2C-FE9F-4F0D-8E88-C70B5B887BEB}" srcId="{20F0EA26-83BD-4089-AB4C-DA23D81B37C6}" destId="{B604378E-D5BE-4A29-9070-032477C3783A}" srcOrd="0" destOrd="0" parTransId="{C15657EA-726B-40EF-AA48-6E0EA83DFF30}" sibTransId="{17595674-173E-481B-9483-AA1851AADA0F}"/>
    <dgm:cxn modelId="{8B7FFF2F-D503-4EDA-8C19-AA622E123634}" type="presOf" srcId="{B337690C-E874-4EED-8F22-B16D57566608}" destId="{7EA25470-CE69-4AF1-BC8A-6B210BFF8BA1}" srcOrd="0" destOrd="7" presId="urn:microsoft.com/office/officeart/2005/8/layout/chevron1"/>
    <dgm:cxn modelId="{1580FC3B-EBE0-45E0-82F5-945B08E0AC70}" srcId="{20F0EA26-83BD-4089-AB4C-DA23D81B37C6}" destId="{F1CA642C-270A-4A2A-B27C-67E173036326}" srcOrd="1" destOrd="0" parTransId="{DF0253DB-D206-443C-9646-E8184B36D0EF}" sibTransId="{4C048CBE-3571-4252-8343-5A2F2AB27478}"/>
    <dgm:cxn modelId="{3F916B48-4097-4AB5-974B-9BA80489759C}" type="presOf" srcId="{72A019C0-9E31-4224-B94E-C2D025B0D4B9}" destId="{7EA25470-CE69-4AF1-BC8A-6B210BFF8BA1}" srcOrd="0" destOrd="2" presId="urn:microsoft.com/office/officeart/2005/8/layout/chevron1"/>
    <dgm:cxn modelId="{EE2EA86A-30C3-4B61-BFBF-D5AF82DDA99B}" srcId="{0B0BB01E-F6AF-413C-9458-5D60175EED94}" destId="{327EF921-F961-4582-B41C-05842A75BE24}" srcOrd="0" destOrd="0" parTransId="{2D9D3766-F0B2-41AA-94D6-C39A10682216}" sibTransId="{55EEAB7B-F781-4DFE-BC4A-F31DC36C2D67}"/>
    <dgm:cxn modelId="{83FF8173-F6A1-472F-9962-D8F5B8FB0380}" type="presOf" srcId="{44D8E746-CE8E-470C-A948-17BE0DA8E6FC}" destId="{7EA25470-CE69-4AF1-BC8A-6B210BFF8BA1}" srcOrd="0" destOrd="4" presId="urn:microsoft.com/office/officeart/2005/8/layout/chevron1"/>
    <dgm:cxn modelId="{94531F77-B93E-431B-8AAC-1CA086300142}" type="presOf" srcId="{8FE2E76B-0EE1-4A2F-9086-B9B1850271EB}" destId="{7EA25470-CE69-4AF1-BC8A-6B210BFF8BA1}" srcOrd="0" destOrd="1" presId="urn:microsoft.com/office/officeart/2005/8/layout/chevron1"/>
    <dgm:cxn modelId="{C11CFD58-EF30-46B0-BABA-D4665A7CC55A}" srcId="{327EF921-F961-4582-B41C-05842A75BE24}" destId="{D9D104FF-F11C-4476-B2A1-DD6482F8E4AC}" srcOrd="0" destOrd="0" parTransId="{19EEECF7-34B8-47C2-9EE2-0F3F42AA0C5F}" sibTransId="{3E7063A6-62E0-4826-A454-C502045CDD07}"/>
    <dgm:cxn modelId="{7DB52586-7017-4B5C-A99C-A399FA61A4B4}" type="presOf" srcId="{D9D104FF-F11C-4476-B2A1-DD6482F8E4AC}" destId="{7EA25470-CE69-4AF1-BC8A-6B210BFF8BA1}" srcOrd="0" destOrd="0" presId="urn:microsoft.com/office/officeart/2005/8/layout/chevron1"/>
    <dgm:cxn modelId="{0BC36B90-5CEB-4A7D-8FDC-25FE5CB9318C}" srcId="{327EF921-F961-4582-B41C-05842A75BE24}" destId="{44D8E746-CE8E-470C-A948-17BE0DA8E6FC}" srcOrd="4" destOrd="0" parTransId="{C5FA4D61-70FE-4326-9778-71C0842680F2}" sibTransId="{182FD2F4-CDD0-4D10-AF69-8D7924FA6E95}"/>
    <dgm:cxn modelId="{53CED593-0CA5-4691-A738-ED940866EAC8}" srcId="{327EF921-F961-4582-B41C-05842A75BE24}" destId="{7F85065F-6EB1-4C2A-8403-382FAE10D0A4}" srcOrd="6" destOrd="0" parTransId="{953FFE35-559A-432A-B100-04F2C47BE758}" sibTransId="{3CFF8F37-31F3-4ACF-83B2-23D18EC8FFA1}"/>
    <dgm:cxn modelId="{61246A96-99FB-4B2A-B6E9-C3BD07F8F696}" type="presOf" srcId="{C59A115B-1A2B-48EC-8D93-04FC686DE727}" destId="{05383AF1-82F0-4CE3-A5D6-E17DF4660562}" srcOrd="0" destOrd="2" presId="urn:microsoft.com/office/officeart/2005/8/layout/chevron1"/>
    <dgm:cxn modelId="{A80E5E98-77C6-4F29-9DCC-928B68DA2BCE}" type="presOf" srcId="{6A447CA1-3265-4B11-83B1-87AA779121C2}" destId="{7EA25470-CE69-4AF1-BC8A-6B210BFF8BA1}" srcOrd="0" destOrd="3" presId="urn:microsoft.com/office/officeart/2005/8/layout/chevron1"/>
    <dgm:cxn modelId="{A241E79E-092F-4644-8A62-6AEDAE5A5585}" srcId="{327EF921-F961-4582-B41C-05842A75BE24}" destId="{9D75A723-076D-4C82-8BB5-18920909CEFE}" srcOrd="5" destOrd="0" parTransId="{0EDAA1FF-255C-4190-A1E9-8C95FD626CFF}" sibTransId="{214B842A-614B-44A7-A093-AC8D6E890863}"/>
    <dgm:cxn modelId="{303050AB-E9C1-4E6D-92F7-660D7077037C}" srcId="{327EF921-F961-4582-B41C-05842A75BE24}" destId="{8FE2E76B-0EE1-4A2F-9086-B9B1850271EB}" srcOrd="1" destOrd="0" parTransId="{56475F33-F827-4D1D-825C-EA8CD8D76EA4}" sibTransId="{76E683EB-009B-4853-B181-BC79B139E4FE}"/>
    <dgm:cxn modelId="{A364F8BD-5684-458F-B173-D6ECA40FC893}" type="presOf" srcId="{20F0EA26-83BD-4089-AB4C-DA23D81B37C6}" destId="{FF66C611-DA7D-43AB-B074-A1743CFACD09}" srcOrd="0" destOrd="0" presId="urn:microsoft.com/office/officeart/2005/8/layout/chevron1"/>
    <dgm:cxn modelId="{26008CC7-84C2-451D-B6E6-5503A186D334}" type="presOf" srcId="{327EF921-F961-4582-B41C-05842A75BE24}" destId="{8B2F674D-CFAD-4939-8443-BBCE97A9FAF0}" srcOrd="0" destOrd="0" presId="urn:microsoft.com/office/officeart/2005/8/layout/chevron1"/>
    <dgm:cxn modelId="{6015EBCC-A6F8-4DEA-A45C-47A97D9FB287}" srcId="{327EF921-F961-4582-B41C-05842A75BE24}" destId="{72A019C0-9E31-4224-B94E-C2D025B0D4B9}" srcOrd="2" destOrd="0" parTransId="{109F55E0-18D7-4637-9C2B-848003ED5739}" sibTransId="{4E3DA8C3-DB95-4970-9BDE-BB868E4BC904}"/>
    <dgm:cxn modelId="{F948C1D2-6571-4C24-86C9-732A8338C98C}" type="presOf" srcId="{F1CA642C-270A-4A2A-B27C-67E173036326}" destId="{05383AF1-82F0-4CE3-A5D6-E17DF4660562}" srcOrd="0" destOrd="1" presId="urn:microsoft.com/office/officeart/2005/8/layout/chevron1"/>
    <dgm:cxn modelId="{35B006D8-FDAE-4F4E-9FF6-96CE61A30207}" srcId="{0B0BB01E-F6AF-413C-9458-5D60175EED94}" destId="{20F0EA26-83BD-4089-AB4C-DA23D81B37C6}" srcOrd="1" destOrd="0" parTransId="{11993F70-B11B-4086-ADD2-C8B7CB2432A2}" sibTransId="{7AE177FC-0CDB-4547-B553-1FC39F65B912}"/>
    <dgm:cxn modelId="{90711AEC-E444-46E4-86B5-37431231C172}" srcId="{327EF921-F961-4582-B41C-05842A75BE24}" destId="{6A447CA1-3265-4B11-83B1-87AA779121C2}" srcOrd="3" destOrd="0" parTransId="{FE6F1861-BFE4-439C-912A-CBBA167C5699}" sibTransId="{6B3A4E73-DC63-44C4-A596-66F34DA405FF}"/>
    <dgm:cxn modelId="{D7F4A2EC-9540-4147-B462-6364BF90BE01}" type="presOf" srcId="{9D75A723-076D-4C82-8BB5-18920909CEFE}" destId="{7EA25470-CE69-4AF1-BC8A-6B210BFF8BA1}" srcOrd="0" destOrd="5" presId="urn:microsoft.com/office/officeart/2005/8/layout/chevron1"/>
    <dgm:cxn modelId="{F7DE6BF2-94C7-45FE-AA00-E2461A8FBB86}" srcId="{20F0EA26-83BD-4089-AB4C-DA23D81B37C6}" destId="{C59A115B-1A2B-48EC-8D93-04FC686DE727}" srcOrd="2" destOrd="0" parTransId="{12B6E59D-A98E-4DEF-84FB-08A9B3AD173C}" sibTransId="{62762543-9301-4A99-89FD-09DDB0E65640}"/>
    <dgm:cxn modelId="{9DAB9CFC-9142-4B29-9BE2-6235C725BA5C}" type="presOf" srcId="{B604378E-D5BE-4A29-9070-032477C3783A}" destId="{05383AF1-82F0-4CE3-A5D6-E17DF4660562}" srcOrd="0" destOrd="0" presId="urn:microsoft.com/office/officeart/2005/8/layout/chevron1"/>
    <dgm:cxn modelId="{19B7DCB8-1D39-49EC-B282-C4EEA1B8E31E}" type="presParOf" srcId="{C11E10E9-82A8-4576-A1FB-52DA300E7968}" destId="{CCF5F8D3-98EF-42B4-B882-A4CFB99D9846}" srcOrd="0" destOrd="0" presId="urn:microsoft.com/office/officeart/2005/8/layout/chevron1"/>
    <dgm:cxn modelId="{41B6E50E-C3CA-4703-932F-780B123A61D8}" type="presParOf" srcId="{CCF5F8D3-98EF-42B4-B882-A4CFB99D9846}" destId="{8B2F674D-CFAD-4939-8443-BBCE97A9FAF0}" srcOrd="0" destOrd="0" presId="urn:microsoft.com/office/officeart/2005/8/layout/chevron1"/>
    <dgm:cxn modelId="{163CF68A-C321-4F97-9F28-67FC871BE70E}" type="presParOf" srcId="{CCF5F8D3-98EF-42B4-B882-A4CFB99D9846}" destId="{7EA25470-CE69-4AF1-BC8A-6B210BFF8BA1}" srcOrd="1" destOrd="0" presId="urn:microsoft.com/office/officeart/2005/8/layout/chevron1"/>
    <dgm:cxn modelId="{0455FE4B-76DB-4C7F-9B19-F5556516B7B9}" type="presParOf" srcId="{C11E10E9-82A8-4576-A1FB-52DA300E7968}" destId="{4E002833-20E3-4D09-860B-7CE13EB685B6}" srcOrd="1" destOrd="0" presId="urn:microsoft.com/office/officeart/2005/8/layout/chevron1"/>
    <dgm:cxn modelId="{5E4E617B-A315-4272-ADE1-268E7C321B1C}" type="presParOf" srcId="{C11E10E9-82A8-4576-A1FB-52DA300E7968}" destId="{4DF8BE59-BAC3-43C9-AECC-ABFA5499B908}" srcOrd="2" destOrd="0" presId="urn:microsoft.com/office/officeart/2005/8/layout/chevron1"/>
    <dgm:cxn modelId="{AB058AE2-A0D3-4AD2-B951-0795AE336B83}" type="presParOf" srcId="{4DF8BE59-BAC3-43C9-AECC-ABFA5499B908}" destId="{FF66C611-DA7D-43AB-B074-A1743CFACD09}" srcOrd="0" destOrd="0" presId="urn:microsoft.com/office/officeart/2005/8/layout/chevron1"/>
    <dgm:cxn modelId="{EEC12A01-D408-4918-9200-0A9610ED3981}" type="presParOf" srcId="{4DF8BE59-BAC3-43C9-AECC-ABFA5499B908}" destId="{05383AF1-82F0-4CE3-A5D6-E17DF4660562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23E0E0-3F98-4CEF-B8C8-036FF67CF445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7019E4-DC84-4325-9A72-DBB370C507B5}">
      <dgm:prSet/>
      <dgm:spPr/>
      <dgm:t>
        <a:bodyPr/>
        <a:lstStyle/>
        <a:p>
          <a:r>
            <a:rPr lang="en-US" dirty="0"/>
            <a:t>Web site front page or another landing page</a:t>
          </a:r>
        </a:p>
      </dgm:t>
    </dgm:pt>
    <dgm:pt modelId="{795F6FB3-CBA8-412C-8C27-CDDC241B6661}" type="parTrans" cxnId="{8FCA7C39-43F5-48B3-9BCE-B99072C6FAE9}">
      <dgm:prSet/>
      <dgm:spPr/>
      <dgm:t>
        <a:bodyPr/>
        <a:lstStyle/>
        <a:p>
          <a:endParaRPr lang="en-US"/>
        </a:p>
      </dgm:t>
    </dgm:pt>
    <dgm:pt modelId="{D9051240-52F0-4785-9AF0-69BF22FB5F6C}" type="sibTrans" cxnId="{8FCA7C39-43F5-48B3-9BCE-B99072C6FAE9}">
      <dgm:prSet/>
      <dgm:spPr/>
      <dgm:t>
        <a:bodyPr/>
        <a:lstStyle/>
        <a:p>
          <a:endParaRPr lang="en-US"/>
        </a:p>
      </dgm:t>
    </dgm:pt>
    <dgm:pt modelId="{56E5E55B-5EFC-49AD-A723-91838B7EE54A}">
      <dgm:prSet/>
      <dgm:spPr/>
      <dgm:t>
        <a:bodyPr/>
        <a:lstStyle/>
        <a:p>
          <a:r>
            <a:rPr lang="en-US" dirty="0"/>
            <a:t>List of services</a:t>
          </a:r>
        </a:p>
      </dgm:t>
    </dgm:pt>
    <dgm:pt modelId="{A8AADF5B-AC5B-476F-96E3-F21DB9455731}" type="parTrans" cxnId="{4291CBB9-7271-4352-B1BC-9AE31C70DBD0}">
      <dgm:prSet/>
      <dgm:spPr/>
      <dgm:t>
        <a:bodyPr/>
        <a:lstStyle/>
        <a:p>
          <a:endParaRPr lang="en-US"/>
        </a:p>
      </dgm:t>
    </dgm:pt>
    <dgm:pt modelId="{A57E714E-9692-43EB-904A-A7D6DBC42EA3}" type="sibTrans" cxnId="{4291CBB9-7271-4352-B1BC-9AE31C70DBD0}">
      <dgm:prSet/>
      <dgm:spPr/>
      <dgm:t>
        <a:bodyPr/>
        <a:lstStyle/>
        <a:p>
          <a:endParaRPr lang="en-US"/>
        </a:p>
      </dgm:t>
    </dgm:pt>
    <dgm:pt modelId="{2082CBB0-B463-4B52-B50F-E86DBA777F12}">
      <dgm:prSet/>
      <dgm:spPr/>
      <dgm:t>
        <a:bodyPr/>
        <a:lstStyle/>
        <a:p>
          <a:r>
            <a:rPr lang="en-US" dirty="0"/>
            <a:t>Programs</a:t>
          </a:r>
          <a:r>
            <a:rPr lang="en-US" baseline="0" dirty="0"/>
            <a:t> and events (e.g., CLE, Clinics)</a:t>
          </a:r>
          <a:endParaRPr lang="en-US" dirty="0"/>
        </a:p>
      </dgm:t>
    </dgm:pt>
    <dgm:pt modelId="{B0F9F3CC-5403-4829-AC82-1EABE1A4FEF2}" type="parTrans" cxnId="{2530160B-242F-403D-835A-4ECAB25F6284}">
      <dgm:prSet/>
      <dgm:spPr/>
      <dgm:t>
        <a:bodyPr/>
        <a:lstStyle/>
        <a:p>
          <a:endParaRPr lang="en-US"/>
        </a:p>
      </dgm:t>
    </dgm:pt>
    <dgm:pt modelId="{0300D5C3-0F99-4160-BFFF-19F71D36CA16}" type="sibTrans" cxnId="{2530160B-242F-403D-835A-4ECAB25F6284}">
      <dgm:prSet/>
      <dgm:spPr/>
      <dgm:t>
        <a:bodyPr/>
        <a:lstStyle/>
        <a:p>
          <a:endParaRPr lang="en-US"/>
        </a:p>
      </dgm:t>
    </dgm:pt>
    <dgm:pt modelId="{80289A90-94DC-40A2-9E27-68498D641C4C}">
      <dgm:prSet/>
      <dgm:spPr/>
      <dgm:t>
        <a:bodyPr/>
        <a:lstStyle/>
        <a:p>
          <a:r>
            <a:rPr lang="en-US" dirty="0"/>
            <a:t>Descriptions of online collections, databases</a:t>
          </a:r>
        </a:p>
      </dgm:t>
    </dgm:pt>
    <dgm:pt modelId="{9BA6B2F2-CA3D-4EDC-82C4-E6DD7D33D193}" type="parTrans" cxnId="{3D194E02-DE8A-48F2-85A6-D09403C39262}">
      <dgm:prSet/>
      <dgm:spPr/>
      <dgm:t>
        <a:bodyPr/>
        <a:lstStyle/>
        <a:p>
          <a:endParaRPr lang="en-US"/>
        </a:p>
      </dgm:t>
    </dgm:pt>
    <dgm:pt modelId="{EFF830F2-B464-4B3A-BADF-4794C0040257}" type="sibTrans" cxnId="{3D194E02-DE8A-48F2-85A6-D09403C39262}">
      <dgm:prSet/>
      <dgm:spPr/>
      <dgm:t>
        <a:bodyPr/>
        <a:lstStyle/>
        <a:p>
          <a:endParaRPr lang="en-US"/>
        </a:p>
      </dgm:t>
    </dgm:pt>
    <dgm:pt modelId="{217FBEFE-2F39-48D9-977A-A40F59D20695}">
      <dgm:prSet/>
      <dgm:spPr/>
      <dgm:t>
        <a:bodyPr/>
        <a:lstStyle/>
        <a:p>
          <a:r>
            <a:rPr lang="en-US" dirty="0"/>
            <a:t>Catalog</a:t>
          </a:r>
          <a:r>
            <a:rPr lang="en-US" baseline="0" dirty="0"/>
            <a:t> or list of print resources</a:t>
          </a:r>
          <a:endParaRPr lang="en-US" dirty="0"/>
        </a:p>
      </dgm:t>
    </dgm:pt>
    <dgm:pt modelId="{958AE670-9991-4E6A-9B88-E79544B5B8AC}" type="parTrans" cxnId="{2E4630ED-A8ED-4FD5-ADA5-157F99879D60}">
      <dgm:prSet/>
      <dgm:spPr/>
      <dgm:t>
        <a:bodyPr/>
        <a:lstStyle/>
        <a:p>
          <a:endParaRPr lang="en-US"/>
        </a:p>
      </dgm:t>
    </dgm:pt>
    <dgm:pt modelId="{93FFDC22-BE08-4C90-B6E8-DF9B99859D2E}" type="sibTrans" cxnId="{2E4630ED-A8ED-4FD5-ADA5-157F99879D60}">
      <dgm:prSet/>
      <dgm:spPr/>
      <dgm:t>
        <a:bodyPr/>
        <a:lstStyle/>
        <a:p>
          <a:endParaRPr lang="en-US"/>
        </a:p>
      </dgm:t>
    </dgm:pt>
    <dgm:pt modelId="{1A1DB55C-EB13-41D1-A203-83D2410A83D2}">
      <dgm:prSet/>
      <dgm:spPr/>
      <dgm:t>
        <a:bodyPr/>
        <a:lstStyle/>
        <a:p>
          <a:r>
            <a:rPr lang="en-US" dirty="0"/>
            <a:t>News releases</a:t>
          </a:r>
        </a:p>
      </dgm:t>
    </dgm:pt>
    <dgm:pt modelId="{3243F3CD-AC2D-46AC-A166-49DDD43275C2}" type="parTrans" cxnId="{C654D31D-DC35-410B-890A-85CFEC4A2940}">
      <dgm:prSet/>
      <dgm:spPr/>
      <dgm:t>
        <a:bodyPr/>
        <a:lstStyle/>
        <a:p>
          <a:endParaRPr lang="en-US"/>
        </a:p>
      </dgm:t>
    </dgm:pt>
    <dgm:pt modelId="{D8BF4AAB-F2C7-47CC-A118-172B90C0FE67}" type="sibTrans" cxnId="{C654D31D-DC35-410B-890A-85CFEC4A2940}">
      <dgm:prSet/>
      <dgm:spPr/>
      <dgm:t>
        <a:bodyPr/>
        <a:lstStyle/>
        <a:p>
          <a:endParaRPr lang="en-US"/>
        </a:p>
      </dgm:t>
    </dgm:pt>
    <dgm:pt modelId="{6C2AEA39-D6B0-482B-B2BE-DEF5A7F87A7D}" type="pres">
      <dgm:prSet presAssocID="{F023E0E0-3F98-4CEF-B8C8-036FF67CF445}" presName="Name0" presStyleCnt="0">
        <dgm:presLayoutVars>
          <dgm:dir/>
          <dgm:resizeHandles val="exact"/>
        </dgm:presLayoutVars>
      </dgm:prSet>
      <dgm:spPr/>
    </dgm:pt>
    <dgm:pt modelId="{65E0C7F2-7454-4985-AA8B-57B56C694334}" type="pres">
      <dgm:prSet presAssocID="{517019E4-DC84-4325-9A72-DBB370C507B5}" presName="node" presStyleLbl="node1" presStyleIdx="0" presStyleCnt="6">
        <dgm:presLayoutVars>
          <dgm:bulletEnabled val="1"/>
        </dgm:presLayoutVars>
      </dgm:prSet>
      <dgm:spPr/>
    </dgm:pt>
    <dgm:pt modelId="{ABC799BB-71E7-487D-B5B2-5413BEF44959}" type="pres">
      <dgm:prSet presAssocID="{D9051240-52F0-4785-9AF0-69BF22FB5F6C}" presName="sibTrans" presStyleLbl="sibTrans1D1" presStyleIdx="0" presStyleCnt="5"/>
      <dgm:spPr/>
    </dgm:pt>
    <dgm:pt modelId="{10ED4E18-69F3-46D1-9D1A-17F53829D363}" type="pres">
      <dgm:prSet presAssocID="{D9051240-52F0-4785-9AF0-69BF22FB5F6C}" presName="connectorText" presStyleLbl="sibTrans1D1" presStyleIdx="0" presStyleCnt="5"/>
      <dgm:spPr/>
    </dgm:pt>
    <dgm:pt modelId="{417644AA-F7EF-4031-B7E0-D986E2D9F55F}" type="pres">
      <dgm:prSet presAssocID="{56E5E55B-5EFC-49AD-A723-91838B7EE54A}" presName="node" presStyleLbl="node1" presStyleIdx="1" presStyleCnt="6">
        <dgm:presLayoutVars>
          <dgm:bulletEnabled val="1"/>
        </dgm:presLayoutVars>
      </dgm:prSet>
      <dgm:spPr/>
    </dgm:pt>
    <dgm:pt modelId="{AAAD23FF-2FDB-4B13-B7D2-2DC3B781614A}" type="pres">
      <dgm:prSet presAssocID="{A57E714E-9692-43EB-904A-A7D6DBC42EA3}" presName="sibTrans" presStyleLbl="sibTrans1D1" presStyleIdx="1" presStyleCnt="5"/>
      <dgm:spPr/>
    </dgm:pt>
    <dgm:pt modelId="{FCBE134D-78E4-4B5E-9FCF-499A64C88A29}" type="pres">
      <dgm:prSet presAssocID="{A57E714E-9692-43EB-904A-A7D6DBC42EA3}" presName="connectorText" presStyleLbl="sibTrans1D1" presStyleIdx="1" presStyleCnt="5"/>
      <dgm:spPr/>
    </dgm:pt>
    <dgm:pt modelId="{9EF93D96-0F01-4BFB-BE79-7AF245025E36}" type="pres">
      <dgm:prSet presAssocID="{2082CBB0-B463-4B52-B50F-E86DBA777F12}" presName="node" presStyleLbl="node1" presStyleIdx="2" presStyleCnt="6">
        <dgm:presLayoutVars>
          <dgm:bulletEnabled val="1"/>
        </dgm:presLayoutVars>
      </dgm:prSet>
      <dgm:spPr/>
    </dgm:pt>
    <dgm:pt modelId="{E26DE341-E95E-4AC1-909F-85B940E74B9F}" type="pres">
      <dgm:prSet presAssocID="{0300D5C3-0F99-4160-BFFF-19F71D36CA16}" presName="sibTrans" presStyleLbl="sibTrans1D1" presStyleIdx="2" presStyleCnt="5"/>
      <dgm:spPr/>
    </dgm:pt>
    <dgm:pt modelId="{E3D87222-49C8-48BC-AC01-74D4C0A7276F}" type="pres">
      <dgm:prSet presAssocID="{0300D5C3-0F99-4160-BFFF-19F71D36CA16}" presName="connectorText" presStyleLbl="sibTrans1D1" presStyleIdx="2" presStyleCnt="5"/>
      <dgm:spPr/>
    </dgm:pt>
    <dgm:pt modelId="{0D47ACDA-CFCA-49C8-9F9B-4CC57EC07850}" type="pres">
      <dgm:prSet presAssocID="{80289A90-94DC-40A2-9E27-68498D641C4C}" presName="node" presStyleLbl="node1" presStyleIdx="3" presStyleCnt="6">
        <dgm:presLayoutVars>
          <dgm:bulletEnabled val="1"/>
        </dgm:presLayoutVars>
      </dgm:prSet>
      <dgm:spPr/>
    </dgm:pt>
    <dgm:pt modelId="{013383C6-2481-4AE4-959E-BA7ABE52F474}" type="pres">
      <dgm:prSet presAssocID="{EFF830F2-B464-4B3A-BADF-4794C0040257}" presName="sibTrans" presStyleLbl="sibTrans1D1" presStyleIdx="3" presStyleCnt="5"/>
      <dgm:spPr/>
    </dgm:pt>
    <dgm:pt modelId="{FA372ADD-8F71-45BC-9BE2-2BB8382A28B6}" type="pres">
      <dgm:prSet presAssocID="{EFF830F2-B464-4B3A-BADF-4794C0040257}" presName="connectorText" presStyleLbl="sibTrans1D1" presStyleIdx="3" presStyleCnt="5"/>
      <dgm:spPr/>
    </dgm:pt>
    <dgm:pt modelId="{62B504F6-1629-47D7-913B-213DA2CC11F6}" type="pres">
      <dgm:prSet presAssocID="{217FBEFE-2F39-48D9-977A-A40F59D20695}" presName="node" presStyleLbl="node1" presStyleIdx="4" presStyleCnt="6">
        <dgm:presLayoutVars>
          <dgm:bulletEnabled val="1"/>
        </dgm:presLayoutVars>
      </dgm:prSet>
      <dgm:spPr/>
    </dgm:pt>
    <dgm:pt modelId="{35666852-3AE8-4A36-BCA6-B9D37BD3B525}" type="pres">
      <dgm:prSet presAssocID="{93FFDC22-BE08-4C90-B6E8-DF9B99859D2E}" presName="sibTrans" presStyleLbl="sibTrans1D1" presStyleIdx="4" presStyleCnt="5"/>
      <dgm:spPr/>
    </dgm:pt>
    <dgm:pt modelId="{CA1E10B6-3026-4FF0-8B0F-6B32F2B94133}" type="pres">
      <dgm:prSet presAssocID="{93FFDC22-BE08-4C90-B6E8-DF9B99859D2E}" presName="connectorText" presStyleLbl="sibTrans1D1" presStyleIdx="4" presStyleCnt="5"/>
      <dgm:spPr/>
    </dgm:pt>
    <dgm:pt modelId="{94D0C7BF-09D0-40A5-AD24-8300C633E6BD}" type="pres">
      <dgm:prSet presAssocID="{1A1DB55C-EB13-41D1-A203-83D2410A83D2}" presName="node" presStyleLbl="node1" presStyleIdx="5" presStyleCnt="6">
        <dgm:presLayoutVars>
          <dgm:bulletEnabled val="1"/>
        </dgm:presLayoutVars>
      </dgm:prSet>
      <dgm:spPr/>
    </dgm:pt>
  </dgm:ptLst>
  <dgm:cxnLst>
    <dgm:cxn modelId="{3D194E02-DE8A-48F2-85A6-D09403C39262}" srcId="{F023E0E0-3F98-4CEF-B8C8-036FF67CF445}" destId="{80289A90-94DC-40A2-9E27-68498D641C4C}" srcOrd="3" destOrd="0" parTransId="{9BA6B2F2-CA3D-4EDC-82C4-E6DD7D33D193}" sibTransId="{EFF830F2-B464-4B3A-BADF-4794C0040257}"/>
    <dgm:cxn modelId="{2530160B-242F-403D-835A-4ECAB25F6284}" srcId="{F023E0E0-3F98-4CEF-B8C8-036FF67CF445}" destId="{2082CBB0-B463-4B52-B50F-E86DBA777F12}" srcOrd="2" destOrd="0" parTransId="{B0F9F3CC-5403-4829-AC82-1EABE1A4FEF2}" sibTransId="{0300D5C3-0F99-4160-BFFF-19F71D36CA16}"/>
    <dgm:cxn modelId="{921D810C-11FA-4B53-9E14-F9587B5E273C}" type="presOf" srcId="{EFF830F2-B464-4B3A-BADF-4794C0040257}" destId="{013383C6-2481-4AE4-959E-BA7ABE52F474}" srcOrd="0" destOrd="0" presId="urn:microsoft.com/office/officeart/2016/7/layout/RepeatingBendingProcessNew"/>
    <dgm:cxn modelId="{9039FE0C-D5CC-4D05-867D-342D048D9928}" type="presOf" srcId="{93FFDC22-BE08-4C90-B6E8-DF9B99859D2E}" destId="{35666852-3AE8-4A36-BCA6-B9D37BD3B525}" srcOrd="0" destOrd="0" presId="urn:microsoft.com/office/officeart/2016/7/layout/RepeatingBendingProcessNew"/>
    <dgm:cxn modelId="{C654D31D-DC35-410B-890A-85CFEC4A2940}" srcId="{F023E0E0-3F98-4CEF-B8C8-036FF67CF445}" destId="{1A1DB55C-EB13-41D1-A203-83D2410A83D2}" srcOrd="5" destOrd="0" parTransId="{3243F3CD-AC2D-46AC-A166-49DDD43275C2}" sibTransId="{D8BF4AAB-F2C7-47CC-A118-172B90C0FE67}"/>
    <dgm:cxn modelId="{7D552421-243D-4B0C-B418-6063E5C379AD}" type="presOf" srcId="{0300D5C3-0F99-4160-BFFF-19F71D36CA16}" destId="{E3D87222-49C8-48BC-AC01-74D4C0A7276F}" srcOrd="1" destOrd="0" presId="urn:microsoft.com/office/officeart/2016/7/layout/RepeatingBendingProcessNew"/>
    <dgm:cxn modelId="{93EAE126-73DE-4C69-B2B8-38CC7C9AC5AE}" type="presOf" srcId="{2082CBB0-B463-4B52-B50F-E86DBA777F12}" destId="{9EF93D96-0F01-4BFB-BE79-7AF245025E36}" srcOrd="0" destOrd="0" presId="urn:microsoft.com/office/officeart/2016/7/layout/RepeatingBendingProcessNew"/>
    <dgm:cxn modelId="{12E9EB2B-E71A-4CDA-8866-6C16B50DD4EA}" type="presOf" srcId="{1A1DB55C-EB13-41D1-A203-83D2410A83D2}" destId="{94D0C7BF-09D0-40A5-AD24-8300C633E6BD}" srcOrd="0" destOrd="0" presId="urn:microsoft.com/office/officeart/2016/7/layout/RepeatingBendingProcessNew"/>
    <dgm:cxn modelId="{330FF72B-968E-4E33-A136-C6B8E42AB7D3}" type="presOf" srcId="{56E5E55B-5EFC-49AD-A723-91838B7EE54A}" destId="{417644AA-F7EF-4031-B7E0-D986E2D9F55F}" srcOrd="0" destOrd="0" presId="urn:microsoft.com/office/officeart/2016/7/layout/RepeatingBendingProcessNew"/>
    <dgm:cxn modelId="{DB78622D-386D-4D93-AD14-8B56790BDB4E}" type="presOf" srcId="{D9051240-52F0-4785-9AF0-69BF22FB5F6C}" destId="{ABC799BB-71E7-487D-B5B2-5413BEF44959}" srcOrd="0" destOrd="0" presId="urn:microsoft.com/office/officeart/2016/7/layout/RepeatingBendingProcessNew"/>
    <dgm:cxn modelId="{3DFD372E-81B9-4BB4-8712-FEAF061B4CFC}" type="presOf" srcId="{EFF830F2-B464-4B3A-BADF-4794C0040257}" destId="{FA372ADD-8F71-45BC-9BE2-2BB8382A28B6}" srcOrd="1" destOrd="0" presId="urn:microsoft.com/office/officeart/2016/7/layout/RepeatingBendingProcessNew"/>
    <dgm:cxn modelId="{8FCA7C39-43F5-48B3-9BCE-B99072C6FAE9}" srcId="{F023E0E0-3F98-4CEF-B8C8-036FF67CF445}" destId="{517019E4-DC84-4325-9A72-DBB370C507B5}" srcOrd="0" destOrd="0" parTransId="{795F6FB3-CBA8-412C-8C27-CDDC241B6661}" sibTransId="{D9051240-52F0-4785-9AF0-69BF22FB5F6C}"/>
    <dgm:cxn modelId="{0BC3B340-3FA6-4E70-8BE0-495813BD61F9}" type="presOf" srcId="{217FBEFE-2F39-48D9-977A-A40F59D20695}" destId="{62B504F6-1629-47D7-913B-213DA2CC11F6}" srcOrd="0" destOrd="0" presId="urn:microsoft.com/office/officeart/2016/7/layout/RepeatingBendingProcessNew"/>
    <dgm:cxn modelId="{E1F56D6C-9357-4668-919A-8166C9828637}" type="presOf" srcId="{A57E714E-9692-43EB-904A-A7D6DBC42EA3}" destId="{AAAD23FF-2FDB-4B13-B7D2-2DC3B781614A}" srcOrd="0" destOrd="0" presId="urn:microsoft.com/office/officeart/2016/7/layout/RepeatingBendingProcessNew"/>
    <dgm:cxn modelId="{76141754-D985-4E38-BA01-E47199BE0E2F}" type="presOf" srcId="{0300D5C3-0F99-4160-BFFF-19F71D36CA16}" destId="{E26DE341-E95E-4AC1-909F-85B940E74B9F}" srcOrd="0" destOrd="0" presId="urn:microsoft.com/office/officeart/2016/7/layout/RepeatingBendingProcessNew"/>
    <dgm:cxn modelId="{C33B0987-991B-4D9D-A0F0-FAF9F0793E5D}" type="presOf" srcId="{93FFDC22-BE08-4C90-B6E8-DF9B99859D2E}" destId="{CA1E10B6-3026-4FF0-8B0F-6B32F2B94133}" srcOrd="1" destOrd="0" presId="urn:microsoft.com/office/officeart/2016/7/layout/RepeatingBendingProcessNew"/>
    <dgm:cxn modelId="{2C9D529D-88E1-474F-858F-FFEE2FD3ECC7}" type="presOf" srcId="{A57E714E-9692-43EB-904A-A7D6DBC42EA3}" destId="{FCBE134D-78E4-4B5E-9FCF-499A64C88A29}" srcOrd="1" destOrd="0" presId="urn:microsoft.com/office/officeart/2016/7/layout/RepeatingBendingProcessNew"/>
    <dgm:cxn modelId="{369C85B0-692C-42D6-9FB9-63D10FE943A6}" type="presOf" srcId="{517019E4-DC84-4325-9A72-DBB370C507B5}" destId="{65E0C7F2-7454-4985-AA8B-57B56C694334}" srcOrd="0" destOrd="0" presId="urn:microsoft.com/office/officeart/2016/7/layout/RepeatingBendingProcessNew"/>
    <dgm:cxn modelId="{15E368B5-AEBB-422F-8CEA-847D5677857F}" type="presOf" srcId="{80289A90-94DC-40A2-9E27-68498D641C4C}" destId="{0D47ACDA-CFCA-49C8-9F9B-4CC57EC07850}" srcOrd="0" destOrd="0" presId="urn:microsoft.com/office/officeart/2016/7/layout/RepeatingBendingProcessNew"/>
    <dgm:cxn modelId="{D8CD5EB9-4101-44E6-8D88-F49D16D7B298}" type="presOf" srcId="{F023E0E0-3F98-4CEF-B8C8-036FF67CF445}" destId="{6C2AEA39-D6B0-482B-B2BE-DEF5A7F87A7D}" srcOrd="0" destOrd="0" presId="urn:microsoft.com/office/officeart/2016/7/layout/RepeatingBendingProcessNew"/>
    <dgm:cxn modelId="{4291CBB9-7271-4352-B1BC-9AE31C70DBD0}" srcId="{F023E0E0-3F98-4CEF-B8C8-036FF67CF445}" destId="{56E5E55B-5EFC-49AD-A723-91838B7EE54A}" srcOrd="1" destOrd="0" parTransId="{A8AADF5B-AC5B-476F-96E3-F21DB9455731}" sibTransId="{A57E714E-9692-43EB-904A-A7D6DBC42EA3}"/>
    <dgm:cxn modelId="{ED7787D2-987E-4850-BCDB-4B522523399B}" type="presOf" srcId="{D9051240-52F0-4785-9AF0-69BF22FB5F6C}" destId="{10ED4E18-69F3-46D1-9D1A-17F53829D363}" srcOrd="1" destOrd="0" presId="urn:microsoft.com/office/officeart/2016/7/layout/RepeatingBendingProcessNew"/>
    <dgm:cxn modelId="{2E4630ED-A8ED-4FD5-ADA5-157F99879D60}" srcId="{F023E0E0-3F98-4CEF-B8C8-036FF67CF445}" destId="{217FBEFE-2F39-48D9-977A-A40F59D20695}" srcOrd="4" destOrd="0" parTransId="{958AE670-9991-4E6A-9B88-E79544B5B8AC}" sibTransId="{93FFDC22-BE08-4C90-B6E8-DF9B99859D2E}"/>
    <dgm:cxn modelId="{1DBBD48E-1CC5-4062-8ECC-F346E1AE8070}" type="presParOf" srcId="{6C2AEA39-D6B0-482B-B2BE-DEF5A7F87A7D}" destId="{65E0C7F2-7454-4985-AA8B-57B56C694334}" srcOrd="0" destOrd="0" presId="urn:microsoft.com/office/officeart/2016/7/layout/RepeatingBendingProcessNew"/>
    <dgm:cxn modelId="{36E97807-3ED0-4185-A950-8199B9F836A0}" type="presParOf" srcId="{6C2AEA39-D6B0-482B-B2BE-DEF5A7F87A7D}" destId="{ABC799BB-71E7-487D-B5B2-5413BEF44959}" srcOrd="1" destOrd="0" presId="urn:microsoft.com/office/officeart/2016/7/layout/RepeatingBendingProcessNew"/>
    <dgm:cxn modelId="{7F423C3B-2B14-466E-B8FC-4A82DF3A41A8}" type="presParOf" srcId="{ABC799BB-71E7-487D-B5B2-5413BEF44959}" destId="{10ED4E18-69F3-46D1-9D1A-17F53829D363}" srcOrd="0" destOrd="0" presId="urn:microsoft.com/office/officeart/2016/7/layout/RepeatingBendingProcessNew"/>
    <dgm:cxn modelId="{244A9AB1-E896-44C9-86D3-EC0F0AD24318}" type="presParOf" srcId="{6C2AEA39-D6B0-482B-B2BE-DEF5A7F87A7D}" destId="{417644AA-F7EF-4031-B7E0-D986E2D9F55F}" srcOrd="2" destOrd="0" presId="urn:microsoft.com/office/officeart/2016/7/layout/RepeatingBendingProcessNew"/>
    <dgm:cxn modelId="{008234B6-B4BA-4743-B046-57F380D4D3D0}" type="presParOf" srcId="{6C2AEA39-D6B0-482B-B2BE-DEF5A7F87A7D}" destId="{AAAD23FF-2FDB-4B13-B7D2-2DC3B781614A}" srcOrd="3" destOrd="0" presId="urn:microsoft.com/office/officeart/2016/7/layout/RepeatingBendingProcessNew"/>
    <dgm:cxn modelId="{6C4D650F-2FC8-4710-A68F-CDBDFC1E4A19}" type="presParOf" srcId="{AAAD23FF-2FDB-4B13-B7D2-2DC3B781614A}" destId="{FCBE134D-78E4-4B5E-9FCF-499A64C88A29}" srcOrd="0" destOrd="0" presId="urn:microsoft.com/office/officeart/2016/7/layout/RepeatingBendingProcessNew"/>
    <dgm:cxn modelId="{83F85F47-4099-40A4-9110-D3861EA5CE52}" type="presParOf" srcId="{6C2AEA39-D6B0-482B-B2BE-DEF5A7F87A7D}" destId="{9EF93D96-0F01-4BFB-BE79-7AF245025E36}" srcOrd="4" destOrd="0" presId="urn:microsoft.com/office/officeart/2016/7/layout/RepeatingBendingProcessNew"/>
    <dgm:cxn modelId="{BA7E4430-E354-4534-85BE-7B91F727231F}" type="presParOf" srcId="{6C2AEA39-D6B0-482B-B2BE-DEF5A7F87A7D}" destId="{E26DE341-E95E-4AC1-909F-85B940E74B9F}" srcOrd="5" destOrd="0" presId="urn:microsoft.com/office/officeart/2016/7/layout/RepeatingBendingProcessNew"/>
    <dgm:cxn modelId="{94BB2101-9F8C-4AA2-B414-93EF0CD0FAEF}" type="presParOf" srcId="{E26DE341-E95E-4AC1-909F-85B940E74B9F}" destId="{E3D87222-49C8-48BC-AC01-74D4C0A7276F}" srcOrd="0" destOrd="0" presId="urn:microsoft.com/office/officeart/2016/7/layout/RepeatingBendingProcessNew"/>
    <dgm:cxn modelId="{EEC3A3C0-9224-44B7-BC13-1B3A5CA4CFCF}" type="presParOf" srcId="{6C2AEA39-D6B0-482B-B2BE-DEF5A7F87A7D}" destId="{0D47ACDA-CFCA-49C8-9F9B-4CC57EC07850}" srcOrd="6" destOrd="0" presId="urn:microsoft.com/office/officeart/2016/7/layout/RepeatingBendingProcessNew"/>
    <dgm:cxn modelId="{8EB9E85B-3F5B-45BA-91B8-E20E0EA9DFDB}" type="presParOf" srcId="{6C2AEA39-D6B0-482B-B2BE-DEF5A7F87A7D}" destId="{013383C6-2481-4AE4-959E-BA7ABE52F474}" srcOrd="7" destOrd="0" presId="urn:microsoft.com/office/officeart/2016/7/layout/RepeatingBendingProcessNew"/>
    <dgm:cxn modelId="{636CF1E9-5B9A-44C5-81CB-C354168058E8}" type="presParOf" srcId="{013383C6-2481-4AE4-959E-BA7ABE52F474}" destId="{FA372ADD-8F71-45BC-9BE2-2BB8382A28B6}" srcOrd="0" destOrd="0" presId="urn:microsoft.com/office/officeart/2016/7/layout/RepeatingBendingProcessNew"/>
    <dgm:cxn modelId="{EE0A798A-2E16-4504-8C27-615F922525F3}" type="presParOf" srcId="{6C2AEA39-D6B0-482B-B2BE-DEF5A7F87A7D}" destId="{62B504F6-1629-47D7-913B-213DA2CC11F6}" srcOrd="8" destOrd="0" presId="urn:microsoft.com/office/officeart/2016/7/layout/RepeatingBendingProcessNew"/>
    <dgm:cxn modelId="{67685381-60F5-4823-A626-10CA9385FA5A}" type="presParOf" srcId="{6C2AEA39-D6B0-482B-B2BE-DEF5A7F87A7D}" destId="{35666852-3AE8-4A36-BCA6-B9D37BD3B525}" srcOrd="9" destOrd="0" presId="urn:microsoft.com/office/officeart/2016/7/layout/RepeatingBendingProcessNew"/>
    <dgm:cxn modelId="{22DB6899-1193-4F92-8172-BB9089B174DE}" type="presParOf" srcId="{35666852-3AE8-4A36-BCA6-B9D37BD3B525}" destId="{CA1E10B6-3026-4FF0-8B0F-6B32F2B94133}" srcOrd="0" destOrd="0" presId="urn:microsoft.com/office/officeart/2016/7/layout/RepeatingBendingProcessNew"/>
    <dgm:cxn modelId="{9FEE58B5-B0A0-41EF-940E-3AF7D3656743}" type="presParOf" srcId="{6C2AEA39-D6B0-482B-B2BE-DEF5A7F87A7D}" destId="{94D0C7BF-09D0-40A5-AD24-8300C633E6B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23E0E0-3F98-4CEF-B8C8-036FF67CF445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7019E4-DC84-4325-9A72-DBB370C507B5}">
      <dgm:prSet/>
      <dgm:spPr/>
      <dgm:t>
        <a:bodyPr/>
        <a:lstStyle/>
        <a:p>
          <a:r>
            <a:rPr lang="en-US"/>
            <a:t>Podcasts, webinars, presentations, videos, YouTube channel, SlideShare slides</a:t>
          </a:r>
        </a:p>
      </dgm:t>
    </dgm:pt>
    <dgm:pt modelId="{795F6FB3-CBA8-412C-8C27-CDDC241B6661}" type="parTrans" cxnId="{8FCA7C39-43F5-48B3-9BCE-B99072C6FAE9}">
      <dgm:prSet/>
      <dgm:spPr/>
      <dgm:t>
        <a:bodyPr/>
        <a:lstStyle/>
        <a:p>
          <a:endParaRPr lang="en-US"/>
        </a:p>
      </dgm:t>
    </dgm:pt>
    <dgm:pt modelId="{D9051240-52F0-4785-9AF0-69BF22FB5F6C}" type="sibTrans" cxnId="{8FCA7C39-43F5-48B3-9BCE-B99072C6FAE9}">
      <dgm:prSet/>
      <dgm:spPr/>
      <dgm:t>
        <a:bodyPr/>
        <a:lstStyle/>
        <a:p>
          <a:endParaRPr lang="en-US"/>
        </a:p>
      </dgm:t>
    </dgm:pt>
    <dgm:pt modelId="{56E5E55B-5EFC-49AD-A723-91838B7EE54A}">
      <dgm:prSet/>
      <dgm:spPr/>
      <dgm:t>
        <a:bodyPr/>
        <a:lstStyle/>
        <a:p>
          <a:r>
            <a:rPr lang="en-US" dirty="0" err="1"/>
            <a:t>LibGuides</a:t>
          </a:r>
          <a:r>
            <a:rPr lang="en-US" dirty="0"/>
            <a:t>, Tutorials, etc.</a:t>
          </a:r>
        </a:p>
      </dgm:t>
    </dgm:pt>
    <dgm:pt modelId="{A8AADF5B-AC5B-476F-96E3-F21DB9455731}" type="parTrans" cxnId="{4291CBB9-7271-4352-B1BC-9AE31C70DBD0}">
      <dgm:prSet/>
      <dgm:spPr/>
      <dgm:t>
        <a:bodyPr/>
        <a:lstStyle/>
        <a:p>
          <a:endParaRPr lang="en-US"/>
        </a:p>
      </dgm:t>
    </dgm:pt>
    <dgm:pt modelId="{A57E714E-9692-43EB-904A-A7D6DBC42EA3}" type="sibTrans" cxnId="{4291CBB9-7271-4352-B1BC-9AE31C70DBD0}">
      <dgm:prSet/>
      <dgm:spPr/>
      <dgm:t>
        <a:bodyPr/>
        <a:lstStyle/>
        <a:p>
          <a:endParaRPr lang="en-US"/>
        </a:p>
      </dgm:t>
    </dgm:pt>
    <dgm:pt modelId="{2082CBB0-B463-4B52-B50F-E86DBA777F12}">
      <dgm:prSet/>
      <dgm:spPr/>
      <dgm:t>
        <a:bodyPr/>
        <a:lstStyle/>
        <a:p>
          <a:r>
            <a:rPr lang="en-US"/>
            <a:t>Exclusive blog posts</a:t>
          </a:r>
        </a:p>
      </dgm:t>
    </dgm:pt>
    <dgm:pt modelId="{B0F9F3CC-5403-4829-AC82-1EABE1A4FEF2}" type="parTrans" cxnId="{2530160B-242F-403D-835A-4ECAB25F6284}">
      <dgm:prSet/>
      <dgm:spPr/>
      <dgm:t>
        <a:bodyPr/>
        <a:lstStyle/>
        <a:p>
          <a:endParaRPr lang="en-US"/>
        </a:p>
      </dgm:t>
    </dgm:pt>
    <dgm:pt modelId="{0300D5C3-0F99-4160-BFFF-19F71D36CA16}" type="sibTrans" cxnId="{2530160B-242F-403D-835A-4ECAB25F6284}">
      <dgm:prSet/>
      <dgm:spPr/>
      <dgm:t>
        <a:bodyPr/>
        <a:lstStyle/>
        <a:p>
          <a:endParaRPr lang="en-US"/>
        </a:p>
      </dgm:t>
    </dgm:pt>
    <dgm:pt modelId="{80289A90-94DC-40A2-9E27-68498D641C4C}">
      <dgm:prSet/>
      <dgm:spPr/>
      <dgm:t>
        <a:bodyPr/>
        <a:lstStyle/>
        <a:p>
          <a:r>
            <a:rPr lang="en-US"/>
            <a:t>Contact information</a:t>
          </a:r>
        </a:p>
      </dgm:t>
    </dgm:pt>
    <dgm:pt modelId="{9BA6B2F2-CA3D-4EDC-82C4-E6DD7D33D193}" type="parTrans" cxnId="{3D194E02-DE8A-48F2-85A6-D09403C39262}">
      <dgm:prSet/>
      <dgm:spPr/>
      <dgm:t>
        <a:bodyPr/>
        <a:lstStyle/>
        <a:p>
          <a:endParaRPr lang="en-US"/>
        </a:p>
      </dgm:t>
    </dgm:pt>
    <dgm:pt modelId="{EFF830F2-B464-4B3A-BADF-4794C0040257}" type="sibTrans" cxnId="{3D194E02-DE8A-48F2-85A6-D09403C39262}">
      <dgm:prSet/>
      <dgm:spPr/>
      <dgm:t>
        <a:bodyPr/>
        <a:lstStyle/>
        <a:p>
          <a:endParaRPr lang="en-US"/>
        </a:p>
      </dgm:t>
    </dgm:pt>
    <dgm:pt modelId="{217FBEFE-2F39-48D9-977A-A40F59D20695}">
      <dgm:prSet/>
      <dgm:spPr/>
      <dgm:t>
        <a:bodyPr/>
        <a:lstStyle/>
        <a:p>
          <a:r>
            <a:rPr lang="en-US"/>
            <a:t>Staff CVs</a:t>
          </a:r>
        </a:p>
      </dgm:t>
    </dgm:pt>
    <dgm:pt modelId="{958AE670-9991-4E6A-9B88-E79544B5B8AC}" type="parTrans" cxnId="{2E4630ED-A8ED-4FD5-ADA5-157F99879D60}">
      <dgm:prSet/>
      <dgm:spPr/>
      <dgm:t>
        <a:bodyPr/>
        <a:lstStyle/>
        <a:p>
          <a:endParaRPr lang="en-US"/>
        </a:p>
      </dgm:t>
    </dgm:pt>
    <dgm:pt modelId="{93FFDC22-BE08-4C90-B6E8-DF9B99859D2E}" type="sibTrans" cxnId="{2E4630ED-A8ED-4FD5-ADA5-157F99879D60}">
      <dgm:prSet/>
      <dgm:spPr/>
      <dgm:t>
        <a:bodyPr/>
        <a:lstStyle/>
        <a:p>
          <a:endParaRPr lang="en-US"/>
        </a:p>
      </dgm:t>
    </dgm:pt>
    <dgm:pt modelId="{1A1DB55C-EB13-41D1-A203-83D2410A83D2}">
      <dgm:prSet/>
      <dgm:spPr/>
      <dgm:t>
        <a:bodyPr/>
        <a:lstStyle/>
        <a:p>
          <a:r>
            <a:rPr lang="en-US"/>
            <a:t>The sky is the limit…</a:t>
          </a:r>
        </a:p>
      </dgm:t>
    </dgm:pt>
    <dgm:pt modelId="{3243F3CD-AC2D-46AC-A166-49DDD43275C2}" type="parTrans" cxnId="{C654D31D-DC35-410B-890A-85CFEC4A2940}">
      <dgm:prSet/>
      <dgm:spPr/>
      <dgm:t>
        <a:bodyPr/>
        <a:lstStyle/>
        <a:p>
          <a:endParaRPr lang="en-US"/>
        </a:p>
      </dgm:t>
    </dgm:pt>
    <dgm:pt modelId="{D8BF4AAB-F2C7-47CC-A118-172B90C0FE67}" type="sibTrans" cxnId="{C654D31D-DC35-410B-890A-85CFEC4A2940}">
      <dgm:prSet/>
      <dgm:spPr/>
      <dgm:t>
        <a:bodyPr/>
        <a:lstStyle/>
        <a:p>
          <a:endParaRPr lang="en-US"/>
        </a:p>
      </dgm:t>
    </dgm:pt>
    <dgm:pt modelId="{6C2AEA39-D6B0-482B-B2BE-DEF5A7F87A7D}" type="pres">
      <dgm:prSet presAssocID="{F023E0E0-3F98-4CEF-B8C8-036FF67CF445}" presName="Name0" presStyleCnt="0">
        <dgm:presLayoutVars>
          <dgm:dir/>
          <dgm:resizeHandles val="exact"/>
        </dgm:presLayoutVars>
      </dgm:prSet>
      <dgm:spPr/>
    </dgm:pt>
    <dgm:pt modelId="{65E0C7F2-7454-4985-AA8B-57B56C694334}" type="pres">
      <dgm:prSet presAssocID="{517019E4-DC84-4325-9A72-DBB370C507B5}" presName="node" presStyleLbl="node1" presStyleIdx="0" presStyleCnt="6">
        <dgm:presLayoutVars>
          <dgm:bulletEnabled val="1"/>
        </dgm:presLayoutVars>
      </dgm:prSet>
      <dgm:spPr/>
    </dgm:pt>
    <dgm:pt modelId="{ABC799BB-71E7-487D-B5B2-5413BEF44959}" type="pres">
      <dgm:prSet presAssocID="{D9051240-52F0-4785-9AF0-69BF22FB5F6C}" presName="sibTrans" presStyleLbl="sibTrans1D1" presStyleIdx="0" presStyleCnt="5"/>
      <dgm:spPr/>
    </dgm:pt>
    <dgm:pt modelId="{10ED4E18-69F3-46D1-9D1A-17F53829D363}" type="pres">
      <dgm:prSet presAssocID="{D9051240-52F0-4785-9AF0-69BF22FB5F6C}" presName="connectorText" presStyleLbl="sibTrans1D1" presStyleIdx="0" presStyleCnt="5"/>
      <dgm:spPr/>
    </dgm:pt>
    <dgm:pt modelId="{417644AA-F7EF-4031-B7E0-D986E2D9F55F}" type="pres">
      <dgm:prSet presAssocID="{56E5E55B-5EFC-49AD-A723-91838B7EE54A}" presName="node" presStyleLbl="node1" presStyleIdx="1" presStyleCnt="6">
        <dgm:presLayoutVars>
          <dgm:bulletEnabled val="1"/>
        </dgm:presLayoutVars>
      </dgm:prSet>
      <dgm:spPr/>
    </dgm:pt>
    <dgm:pt modelId="{AAAD23FF-2FDB-4B13-B7D2-2DC3B781614A}" type="pres">
      <dgm:prSet presAssocID="{A57E714E-9692-43EB-904A-A7D6DBC42EA3}" presName="sibTrans" presStyleLbl="sibTrans1D1" presStyleIdx="1" presStyleCnt="5"/>
      <dgm:spPr/>
    </dgm:pt>
    <dgm:pt modelId="{FCBE134D-78E4-4B5E-9FCF-499A64C88A29}" type="pres">
      <dgm:prSet presAssocID="{A57E714E-9692-43EB-904A-A7D6DBC42EA3}" presName="connectorText" presStyleLbl="sibTrans1D1" presStyleIdx="1" presStyleCnt="5"/>
      <dgm:spPr/>
    </dgm:pt>
    <dgm:pt modelId="{9EF93D96-0F01-4BFB-BE79-7AF245025E36}" type="pres">
      <dgm:prSet presAssocID="{2082CBB0-B463-4B52-B50F-E86DBA777F12}" presName="node" presStyleLbl="node1" presStyleIdx="2" presStyleCnt="6">
        <dgm:presLayoutVars>
          <dgm:bulletEnabled val="1"/>
        </dgm:presLayoutVars>
      </dgm:prSet>
      <dgm:spPr/>
    </dgm:pt>
    <dgm:pt modelId="{E26DE341-E95E-4AC1-909F-85B940E74B9F}" type="pres">
      <dgm:prSet presAssocID="{0300D5C3-0F99-4160-BFFF-19F71D36CA16}" presName="sibTrans" presStyleLbl="sibTrans1D1" presStyleIdx="2" presStyleCnt="5"/>
      <dgm:spPr/>
    </dgm:pt>
    <dgm:pt modelId="{E3D87222-49C8-48BC-AC01-74D4C0A7276F}" type="pres">
      <dgm:prSet presAssocID="{0300D5C3-0F99-4160-BFFF-19F71D36CA16}" presName="connectorText" presStyleLbl="sibTrans1D1" presStyleIdx="2" presStyleCnt="5"/>
      <dgm:spPr/>
    </dgm:pt>
    <dgm:pt modelId="{0D47ACDA-CFCA-49C8-9F9B-4CC57EC07850}" type="pres">
      <dgm:prSet presAssocID="{80289A90-94DC-40A2-9E27-68498D641C4C}" presName="node" presStyleLbl="node1" presStyleIdx="3" presStyleCnt="6">
        <dgm:presLayoutVars>
          <dgm:bulletEnabled val="1"/>
        </dgm:presLayoutVars>
      </dgm:prSet>
      <dgm:spPr/>
    </dgm:pt>
    <dgm:pt modelId="{013383C6-2481-4AE4-959E-BA7ABE52F474}" type="pres">
      <dgm:prSet presAssocID="{EFF830F2-B464-4B3A-BADF-4794C0040257}" presName="sibTrans" presStyleLbl="sibTrans1D1" presStyleIdx="3" presStyleCnt="5"/>
      <dgm:spPr/>
    </dgm:pt>
    <dgm:pt modelId="{FA372ADD-8F71-45BC-9BE2-2BB8382A28B6}" type="pres">
      <dgm:prSet presAssocID="{EFF830F2-B464-4B3A-BADF-4794C0040257}" presName="connectorText" presStyleLbl="sibTrans1D1" presStyleIdx="3" presStyleCnt="5"/>
      <dgm:spPr/>
    </dgm:pt>
    <dgm:pt modelId="{62B504F6-1629-47D7-913B-213DA2CC11F6}" type="pres">
      <dgm:prSet presAssocID="{217FBEFE-2F39-48D9-977A-A40F59D20695}" presName="node" presStyleLbl="node1" presStyleIdx="4" presStyleCnt="6">
        <dgm:presLayoutVars>
          <dgm:bulletEnabled val="1"/>
        </dgm:presLayoutVars>
      </dgm:prSet>
      <dgm:spPr/>
    </dgm:pt>
    <dgm:pt modelId="{35666852-3AE8-4A36-BCA6-B9D37BD3B525}" type="pres">
      <dgm:prSet presAssocID="{93FFDC22-BE08-4C90-B6E8-DF9B99859D2E}" presName="sibTrans" presStyleLbl="sibTrans1D1" presStyleIdx="4" presStyleCnt="5"/>
      <dgm:spPr/>
    </dgm:pt>
    <dgm:pt modelId="{CA1E10B6-3026-4FF0-8B0F-6B32F2B94133}" type="pres">
      <dgm:prSet presAssocID="{93FFDC22-BE08-4C90-B6E8-DF9B99859D2E}" presName="connectorText" presStyleLbl="sibTrans1D1" presStyleIdx="4" presStyleCnt="5"/>
      <dgm:spPr/>
    </dgm:pt>
    <dgm:pt modelId="{94D0C7BF-09D0-40A5-AD24-8300C633E6BD}" type="pres">
      <dgm:prSet presAssocID="{1A1DB55C-EB13-41D1-A203-83D2410A83D2}" presName="node" presStyleLbl="node1" presStyleIdx="5" presStyleCnt="6">
        <dgm:presLayoutVars>
          <dgm:bulletEnabled val="1"/>
        </dgm:presLayoutVars>
      </dgm:prSet>
      <dgm:spPr/>
    </dgm:pt>
  </dgm:ptLst>
  <dgm:cxnLst>
    <dgm:cxn modelId="{3D194E02-DE8A-48F2-85A6-D09403C39262}" srcId="{F023E0E0-3F98-4CEF-B8C8-036FF67CF445}" destId="{80289A90-94DC-40A2-9E27-68498D641C4C}" srcOrd="3" destOrd="0" parTransId="{9BA6B2F2-CA3D-4EDC-82C4-E6DD7D33D193}" sibTransId="{EFF830F2-B464-4B3A-BADF-4794C0040257}"/>
    <dgm:cxn modelId="{AEE9FE03-5C3A-44E9-9FBB-BBCEAC16729E}" type="presOf" srcId="{EFF830F2-B464-4B3A-BADF-4794C0040257}" destId="{013383C6-2481-4AE4-959E-BA7ABE52F474}" srcOrd="0" destOrd="0" presId="urn:microsoft.com/office/officeart/2016/7/layout/RepeatingBendingProcessNew"/>
    <dgm:cxn modelId="{2530160B-242F-403D-835A-4ECAB25F6284}" srcId="{F023E0E0-3F98-4CEF-B8C8-036FF67CF445}" destId="{2082CBB0-B463-4B52-B50F-E86DBA777F12}" srcOrd="2" destOrd="0" parTransId="{B0F9F3CC-5403-4829-AC82-1EABE1A4FEF2}" sibTransId="{0300D5C3-0F99-4160-BFFF-19F71D36CA16}"/>
    <dgm:cxn modelId="{C654D31D-DC35-410B-890A-85CFEC4A2940}" srcId="{F023E0E0-3F98-4CEF-B8C8-036FF67CF445}" destId="{1A1DB55C-EB13-41D1-A203-83D2410A83D2}" srcOrd="5" destOrd="0" parTransId="{3243F3CD-AC2D-46AC-A166-49DDD43275C2}" sibTransId="{D8BF4AAB-F2C7-47CC-A118-172B90C0FE67}"/>
    <dgm:cxn modelId="{98ABF92D-ABD4-4D4D-8354-C0A2A3E0D79C}" type="presOf" srcId="{1A1DB55C-EB13-41D1-A203-83D2410A83D2}" destId="{94D0C7BF-09D0-40A5-AD24-8300C633E6BD}" srcOrd="0" destOrd="0" presId="urn:microsoft.com/office/officeart/2016/7/layout/RepeatingBendingProcessNew"/>
    <dgm:cxn modelId="{8FCA7C39-43F5-48B3-9BCE-B99072C6FAE9}" srcId="{F023E0E0-3F98-4CEF-B8C8-036FF67CF445}" destId="{517019E4-DC84-4325-9A72-DBB370C507B5}" srcOrd="0" destOrd="0" parTransId="{795F6FB3-CBA8-412C-8C27-CDDC241B6661}" sibTransId="{D9051240-52F0-4785-9AF0-69BF22FB5F6C}"/>
    <dgm:cxn modelId="{6765994D-AEC3-44B2-8B9D-72AAFB32FE31}" type="presOf" srcId="{A57E714E-9692-43EB-904A-A7D6DBC42EA3}" destId="{FCBE134D-78E4-4B5E-9FCF-499A64C88A29}" srcOrd="1" destOrd="0" presId="urn:microsoft.com/office/officeart/2016/7/layout/RepeatingBendingProcessNew"/>
    <dgm:cxn modelId="{B5B8176E-24F2-4991-8DC1-FB863B7D8084}" type="presOf" srcId="{2082CBB0-B463-4B52-B50F-E86DBA777F12}" destId="{9EF93D96-0F01-4BFB-BE79-7AF245025E36}" srcOrd="0" destOrd="0" presId="urn:microsoft.com/office/officeart/2016/7/layout/RepeatingBendingProcessNew"/>
    <dgm:cxn modelId="{6761C886-122E-40F9-9D46-4BCDAF1A01D1}" type="presOf" srcId="{80289A90-94DC-40A2-9E27-68498D641C4C}" destId="{0D47ACDA-CFCA-49C8-9F9B-4CC57EC07850}" srcOrd="0" destOrd="0" presId="urn:microsoft.com/office/officeart/2016/7/layout/RepeatingBendingProcessNew"/>
    <dgm:cxn modelId="{70E63F8D-049E-484F-A922-D5FA195160B0}" type="presOf" srcId="{EFF830F2-B464-4B3A-BADF-4794C0040257}" destId="{FA372ADD-8F71-45BC-9BE2-2BB8382A28B6}" srcOrd="1" destOrd="0" presId="urn:microsoft.com/office/officeart/2016/7/layout/RepeatingBendingProcessNew"/>
    <dgm:cxn modelId="{ADC0399D-466D-4C85-A818-755AF38F853D}" type="presOf" srcId="{56E5E55B-5EFC-49AD-A723-91838B7EE54A}" destId="{417644AA-F7EF-4031-B7E0-D986E2D9F55F}" srcOrd="0" destOrd="0" presId="urn:microsoft.com/office/officeart/2016/7/layout/RepeatingBendingProcessNew"/>
    <dgm:cxn modelId="{4D715F9E-32D8-4962-9D75-262C9A7E51CB}" type="presOf" srcId="{0300D5C3-0F99-4160-BFFF-19F71D36CA16}" destId="{E3D87222-49C8-48BC-AC01-74D4C0A7276F}" srcOrd="1" destOrd="0" presId="urn:microsoft.com/office/officeart/2016/7/layout/RepeatingBendingProcessNew"/>
    <dgm:cxn modelId="{95F032AD-230D-48F9-94A3-BE62ED3019ED}" type="presOf" srcId="{F023E0E0-3F98-4CEF-B8C8-036FF67CF445}" destId="{6C2AEA39-D6B0-482B-B2BE-DEF5A7F87A7D}" srcOrd="0" destOrd="0" presId="urn:microsoft.com/office/officeart/2016/7/layout/RepeatingBendingProcessNew"/>
    <dgm:cxn modelId="{85B4A5B4-4884-4F00-A51E-88D69267E17E}" type="presOf" srcId="{0300D5C3-0F99-4160-BFFF-19F71D36CA16}" destId="{E26DE341-E95E-4AC1-909F-85B940E74B9F}" srcOrd="0" destOrd="0" presId="urn:microsoft.com/office/officeart/2016/7/layout/RepeatingBendingProcessNew"/>
    <dgm:cxn modelId="{1B2DF2B7-D4ED-4F56-98FB-608629A1E760}" type="presOf" srcId="{A57E714E-9692-43EB-904A-A7D6DBC42EA3}" destId="{AAAD23FF-2FDB-4B13-B7D2-2DC3B781614A}" srcOrd="0" destOrd="0" presId="urn:microsoft.com/office/officeart/2016/7/layout/RepeatingBendingProcessNew"/>
    <dgm:cxn modelId="{4291CBB9-7271-4352-B1BC-9AE31C70DBD0}" srcId="{F023E0E0-3F98-4CEF-B8C8-036FF67CF445}" destId="{56E5E55B-5EFC-49AD-A723-91838B7EE54A}" srcOrd="1" destOrd="0" parTransId="{A8AADF5B-AC5B-476F-96E3-F21DB9455731}" sibTransId="{A57E714E-9692-43EB-904A-A7D6DBC42EA3}"/>
    <dgm:cxn modelId="{7C94B5BD-666F-4DE7-9503-C9AE0432805D}" type="presOf" srcId="{517019E4-DC84-4325-9A72-DBB370C507B5}" destId="{65E0C7F2-7454-4985-AA8B-57B56C694334}" srcOrd="0" destOrd="0" presId="urn:microsoft.com/office/officeart/2016/7/layout/RepeatingBendingProcessNew"/>
    <dgm:cxn modelId="{62FC37CE-DFB2-4949-8D28-B117D13E0A40}" type="presOf" srcId="{D9051240-52F0-4785-9AF0-69BF22FB5F6C}" destId="{10ED4E18-69F3-46D1-9D1A-17F53829D363}" srcOrd="1" destOrd="0" presId="urn:microsoft.com/office/officeart/2016/7/layout/RepeatingBendingProcessNew"/>
    <dgm:cxn modelId="{8A8BE1D2-31CD-4C29-960C-13E855169892}" type="presOf" srcId="{217FBEFE-2F39-48D9-977A-A40F59D20695}" destId="{62B504F6-1629-47D7-913B-213DA2CC11F6}" srcOrd="0" destOrd="0" presId="urn:microsoft.com/office/officeart/2016/7/layout/RepeatingBendingProcessNew"/>
    <dgm:cxn modelId="{BCED8FE0-E49B-45E0-BD04-F9DA54D5BDE4}" type="presOf" srcId="{93FFDC22-BE08-4C90-B6E8-DF9B99859D2E}" destId="{CA1E10B6-3026-4FF0-8B0F-6B32F2B94133}" srcOrd="1" destOrd="0" presId="urn:microsoft.com/office/officeart/2016/7/layout/RepeatingBendingProcessNew"/>
    <dgm:cxn modelId="{2E4630ED-A8ED-4FD5-ADA5-157F99879D60}" srcId="{F023E0E0-3F98-4CEF-B8C8-036FF67CF445}" destId="{217FBEFE-2F39-48D9-977A-A40F59D20695}" srcOrd="4" destOrd="0" parTransId="{958AE670-9991-4E6A-9B88-E79544B5B8AC}" sibTransId="{93FFDC22-BE08-4C90-B6E8-DF9B99859D2E}"/>
    <dgm:cxn modelId="{A8345CF5-2D81-4F3D-BAE3-532761D327EC}" type="presOf" srcId="{D9051240-52F0-4785-9AF0-69BF22FB5F6C}" destId="{ABC799BB-71E7-487D-B5B2-5413BEF44959}" srcOrd="0" destOrd="0" presId="urn:microsoft.com/office/officeart/2016/7/layout/RepeatingBendingProcessNew"/>
    <dgm:cxn modelId="{CFEB08F7-4A82-429B-9E8A-39CE8570566F}" type="presOf" srcId="{93FFDC22-BE08-4C90-B6E8-DF9B99859D2E}" destId="{35666852-3AE8-4A36-BCA6-B9D37BD3B525}" srcOrd="0" destOrd="0" presId="urn:microsoft.com/office/officeart/2016/7/layout/RepeatingBendingProcessNew"/>
    <dgm:cxn modelId="{79B9B568-6D60-4E83-8437-DFE7BA3E2A3B}" type="presParOf" srcId="{6C2AEA39-D6B0-482B-B2BE-DEF5A7F87A7D}" destId="{65E0C7F2-7454-4985-AA8B-57B56C694334}" srcOrd="0" destOrd="0" presId="urn:microsoft.com/office/officeart/2016/7/layout/RepeatingBendingProcessNew"/>
    <dgm:cxn modelId="{FC00E19C-B50C-4ACB-AF99-0CBFFB0DEE32}" type="presParOf" srcId="{6C2AEA39-D6B0-482B-B2BE-DEF5A7F87A7D}" destId="{ABC799BB-71E7-487D-B5B2-5413BEF44959}" srcOrd="1" destOrd="0" presId="urn:microsoft.com/office/officeart/2016/7/layout/RepeatingBendingProcessNew"/>
    <dgm:cxn modelId="{0C8F0F70-4D31-42E9-A757-F9D64272DF8B}" type="presParOf" srcId="{ABC799BB-71E7-487D-B5B2-5413BEF44959}" destId="{10ED4E18-69F3-46D1-9D1A-17F53829D363}" srcOrd="0" destOrd="0" presId="urn:microsoft.com/office/officeart/2016/7/layout/RepeatingBendingProcessNew"/>
    <dgm:cxn modelId="{6C47605F-5621-412A-A855-21C2CF10771A}" type="presParOf" srcId="{6C2AEA39-D6B0-482B-B2BE-DEF5A7F87A7D}" destId="{417644AA-F7EF-4031-B7E0-D986E2D9F55F}" srcOrd="2" destOrd="0" presId="urn:microsoft.com/office/officeart/2016/7/layout/RepeatingBendingProcessNew"/>
    <dgm:cxn modelId="{5A788E17-51D5-42E3-9CA0-462AE973A2E8}" type="presParOf" srcId="{6C2AEA39-D6B0-482B-B2BE-DEF5A7F87A7D}" destId="{AAAD23FF-2FDB-4B13-B7D2-2DC3B781614A}" srcOrd="3" destOrd="0" presId="urn:microsoft.com/office/officeart/2016/7/layout/RepeatingBendingProcessNew"/>
    <dgm:cxn modelId="{72372B80-DDDB-4EEA-8091-15C00DFAC799}" type="presParOf" srcId="{AAAD23FF-2FDB-4B13-B7D2-2DC3B781614A}" destId="{FCBE134D-78E4-4B5E-9FCF-499A64C88A29}" srcOrd="0" destOrd="0" presId="urn:microsoft.com/office/officeart/2016/7/layout/RepeatingBendingProcessNew"/>
    <dgm:cxn modelId="{933081C2-A307-4519-A2A9-897E6CA20D9A}" type="presParOf" srcId="{6C2AEA39-D6B0-482B-B2BE-DEF5A7F87A7D}" destId="{9EF93D96-0F01-4BFB-BE79-7AF245025E36}" srcOrd="4" destOrd="0" presId="urn:microsoft.com/office/officeart/2016/7/layout/RepeatingBendingProcessNew"/>
    <dgm:cxn modelId="{A48CD582-F04D-41E5-96E3-3D73B087BA9E}" type="presParOf" srcId="{6C2AEA39-D6B0-482B-B2BE-DEF5A7F87A7D}" destId="{E26DE341-E95E-4AC1-909F-85B940E74B9F}" srcOrd="5" destOrd="0" presId="urn:microsoft.com/office/officeart/2016/7/layout/RepeatingBendingProcessNew"/>
    <dgm:cxn modelId="{954379D3-571B-41AB-92C8-F1FF98D38FCF}" type="presParOf" srcId="{E26DE341-E95E-4AC1-909F-85B940E74B9F}" destId="{E3D87222-49C8-48BC-AC01-74D4C0A7276F}" srcOrd="0" destOrd="0" presId="urn:microsoft.com/office/officeart/2016/7/layout/RepeatingBendingProcessNew"/>
    <dgm:cxn modelId="{8C339641-B12F-4F6B-A42B-C8097FE3EC63}" type="presParOf" srcId="{6C2AEA39-D6B0-482B-B2BE-DEF5A7F87A7D}" destId="{0D47ACDA-CFCA-49C8-9F9B-4CC57EC07850}" srcOrd="6" destOrd="0" presId="urn:microsoft.com/office/officeart/2016/7/layout/RepeatingBendingProcessNew"/>
    <dgm:cxn modelId="{8E4B13A1-C3E2-442E-A3D2-25B2A155E6B2}" type="presParOf" srcId="{6C2AEA39-D6B0-482B-B2BE-DEF5A7F87A7D}" destId="{013383C6-2481-4AE4-959E-BA7ABE52F474}" srcOrd="7" destOrd="0" presId="urn:microsoft.com/office/officeart/2016/7/layout/RepeatingBendingProcessNew"/>
    <dgm:cxn modelId="{D72575A8-76B9-48F0-A81B-0EBDCF4FF1D8}" type="presParOf" srcId="{013383C6-2481-4AE4-959E-BA7ABE52F474}" destId="{FA372ADD-8F71-45BC-9BE2-2BB8382A28B6}" srcOrd="0" destOrd="0" presId="urn:microsoft.com/office/officeart/2016/7/layout/RepeatingBendingProcessNew"/>
    <dgm:cxn modelId="{911C64D6-9D7A-49CB-A259-EF79F7D080B1}" type="presParOf" srcId="{6C2AEA39-D6B0-482B-B2BE-DEF5A7F87A7D}" destId="{62B504F6-1629-47D7-913B-213DA2CC11F6}" srcOrd="8" destOrd="0" presId="urn:microsoft.com/office/officeart/2016/7/layout/RepeatingBendingProcessNew"/>
    <dgm:cxn modelId="{6C166603-5853-4625-974D-3CDEF9CCF364}" type="presParOf" srcId="{6C2AEA39-D6B0-482B-B2BE-DEF5A7F87A7D}" destId="{35666852-3AE8-4A36-BCA6-B9D37BD3B525}" srcOrd="9" destOrd="0" presId="urn:microsoft.com/office/officeart/2016/7/layout/RepeatingBendingProcessNew"/>
    <dgm:cxn modelId="{135F81A3-2404-42EC-8B33-896AD9AF34E2}" type="presParOf" srcId="{35666852-3AE8-4A36-BCA6-B9D37BD3B525}" destId="{CA1E10B6-3026-4FF0-8B0F-6B32F2B94133}" srcOrd="0" destOrd="0" presId="urn:microsoft.com/office/officeart/2016/7/layout/RepeatingBendingProcessNew"/>
    <dgm:cxn modelId="{C9DAA65C-EC31-470B-900C-3F037D2D9DC4}" type="presParOf" srcId="{6C2AEA39-D6B0-482B-B2BE-DEF5A7F87A7D}" destId="{94D0C7BF-09D0-40A5-AD24-8300C633E6B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02DDF9-E04D-42E6-A785-98BD3FDC3301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7236238-A519-4C40-B036-2DAD328764BB}">
      <dgm:prSet/>
      <dgm:spPr/>
      <dgm:t>
        <a:bodyPr/>
        <a:lstStyle/>
        <a:p>
          <a:r>
            <a:rPr lang="en-US" b="0" i="0"/>
            <a:t>Make sure to only link to content that is optimized for reading on mobile devices.</a:t>
          </a:r>
          <a:endParaRPr lang="en-US"/>
        </a:p>
      </dgm:t>
    </dgm:pt>
    <dgm:pt modelId="{D62FE766-C29D-4BD3-BF83-2F207D4D94AE}" type="parTrans" cxnId="{C64D63D2-3D93-40ED-AE1B-619049418E46}">
      <dgm:prSet/>
      <dgm:spPr/>
      <dgm:t>
        <a:bodyPr/>
        <a:lstStyle/>
        <a:p>
          <a:endParaRPr lang="en-US"/>
        </a:p>
      </dgm:t>
    </dgm:pt>
    <dgm:pt modelId="{87E78B86-61C0-435F-9A16-B3A46B3EBAA6}" type="sibTrans" cxnId="{C64D63D2-3D93-40ED-AE1B-619049418E46}">
      <dgm:prSet/>
      <dgm:spPr/>
      <dgm:t>
        <a:bodyPr/>
        <a:lstStyle/>
        <a:p>
          <a:endParaRPr lang="en-US"/>
        </a:p>
      </dgm:t>
    </dgm:pt>
    <dgm:pt modelId="{98D19EE6-3464-45DA-9D2D-57E5BE7C05EE}">
      <dgm:prSet/>
      <dgm:spPr/>
      <dgm:t>
        <a:bodyPr/>
        <a:lstStyle/>
        <a:p>
          <a:r>
            <a:rPr lang="en-US" b="0" i="0"/>
            <a:t>Easy to read on small screens</a:t>
          </a:r>
          <a:endParaRPr lang="en-US"/>
        </a:p>
      </dgm:t>
    </dgm:pt>
    <dgm:pt modelId="{DB32D0E7-0F46-4986-9A8C-3E780198D3FA}" type="parTrans" cxnId="{28AAFDD7-160E-460B-9CE4-E1F6BA7C3516}">
      <dgm:prSet/>
      <dgm:spPr/>
      <dgm:t>
        <a:bodyPr/>
        <a:lstStyle/>
        <a:p>
          <a:endParaRPr lang="en-US"/>
        </a:p>
      </dgm:t>
    </dgm:pt>
    <dgm:pt modelId="{BAABA9E7-D3CD-497D-BE5D-2CA9BE90F8AF}" type="sibTrans" cxnId="{28AAFDD7-160E-460B-9CE4-E1F6BA7C3516}">
      <dgm:prSet/>
      <dgm:spPr/>
      <dgm:t>
        <a:bodyPr/>
        <a:lstStyle/>
        <a:p>
          <a:endParaRPr lang="en-US"/>
        </a:p>
      </dgm:t>
    </dgm:pt>
    <dgm:pt modelId="{319BB608-C53A-42D2-8E5B-F44BE1FA2A0F}">
      <dgm:prSet/>
      <dgm:spPr/>
      <dgm:t>
        <a:bodyPr/>
        <a:lstStyle/>
        <a:p>
          <a:r>
            <a:rPr lang="en-US" b="0" i="0"/>
            <a:t>Content loads quickly</a:t>
          </a:r>
          <a:endParaRPr lang="en-US"/>
        </a:p>
      </dgm:t>
    </dgm:pt>
    <dgm:pt modelId="{67EA0909-5FAE-4F06-A72A-0889FD5BFDED}" type="parTrans" cxnId="{C3DEF5A8-2A7A-4341-90C8-F757D6B21A49}">
      <dgm:prSet/>
      <dgm:spPr/>
      <dgm:t>
        <a:bodyPr/>
        <a:lstStyle/>
        <a:p>
          <a:endParaRPr lang="en-US"/>
        </a:p>
      </dgm:t>
    </dgm:pt>
    <dgm:pt modelId="{B658E92C-2CC1-4601-9CBC-EE18DE796463}" type="sibTrans" cxnId="{C3DEF5A8-2A7A-4341-90C8-F757D6B21A49}">
      <dgm:prSet/>
      <dgm:spPr/>
      <dgm:t>
        <a:bodyPr/>
        <a:lstStyle/>
        <a:p>
          <a:endParaRPr lang="en-US"/>
        </a:p>
      </dgm:t>
    </dgm:pt>
    <dgm:pt modelId="{AF9D3B43-08EA-4254-B187-5B89A4823EEA}">
      <dgm:prSet/>
      <dgm:spPr/>
      <dgm:t>
        <a:bodyPr/>
        <a:lstStyle/>
        <a:p>
          <a:r>
            <a:rPr lang="en-US" b="0" i="0"/>
            <a:t>Leave some white space around each QR code to enable easy scanning.</a:t>
          </a:r>
          <a:endParaRPr lang="en-US"/>
        </a:p>
      </dgm:t>
    </dgm:pt>
    <dgm:pt modelId="{F85D0508-4F24-4A32-8D09-6DB8B4F5B123}" type="parTrans" cxnId="{AD52D854-E82D-436D-887D-6536E940CF43}">
      <dgm:prSet/>
      <dgm:spPr/>
      <dgm:t>
        <a:bodyPr/>
        <a:lstStyle/>
        <a:p>
          <a:endParaRPr lang="en-US"/>
        </a:p>
      </dgm:t>
    </dgm:pt>
    <dgm:pt modelId="{014A850B-A4D6-4C05-9251-B5A5B7089A5E}" type="sibTrans" cxnId="{AD52D854-E82D-436D-887D-6536E940CF43}">
      <dgm:prSet/>
      <dgm:spPr/>
      <dgm:t>
        <a:bodyPr/>
        <a:lstStyle/>
        <a:p>
          <a:endParaRPr lang="en-US"/>
        </a:p>
      </dgm:t>
    </dgm:pt>
    <dgm:pt modelId="{4C3AE3E7-CAA5-436B-9426-10AB07937EF9}" type="pres">
      <dgm:prSet presAssocID="{2C02DDF9-E04D-42E6-A785-98BD3FDC3301}" presName="Name0" presStyleCnt="0">
        <dgm:presLayoutVars>
          <dgm:dir/>
          <dgm:resizeHandles val="exact"/>
        </dgm:presLayoutVars>
      </dgm:prSet>
      <dgm:spPr/>
    </dgm:pt>
    <dgm:pt modelId="{074E2345-2AAC-4B1A-8953-958A6AAFD40B}" type="pres">
      <dgm:prSet presAssocID="{87236238-A519-4C40-B036-2DAD328764BB}" presName="node" presStyleLbl="node1" presStyleIdx="0" presStyleCnt="2">
        <dgm:presLayoutVars>
          <dgm:bulletEnabled val="1"/>
        </dgm:presLayoutVars>
      </dgm:prSet>
      <dgm:spPr/>
    </dgm:pt>
    <dgm:pt modelId="{8C6B0A6E-64D3-4805-AC40-B1722828FDA6}" type="pres">
      <dgm:prSet presAssocID="{87E78B86-61C0-435F-9A16-B3A46B3EBAA6}" presName="sibTrans" presStyleLbl="sibTrans1D1" presStyleIdx="0" presStyleCnt="1"/>
      <dgm:spPr/>
    </dgm:pt>
    <dgm:pt modelId="{9B7DBFAC-2A82-419A-BC6E-3760DACD34B4}" type="pres">
      <dgm:prSet presAssocID="{87E78B86-61C0-435F-9A16-B3A46B3EBAA6}" presName="connectorText" presStyleLbl="sibTrans1D1" presStyleIdx="0" presStyleCnt="1"/>
      <dgm:spPr/>
    </dgm:pt>
    <dgm:pt modelId="{24A1A829-20A3-4A4A-8AD8-BAC70B6F4A2E}" type="pres">
      <dgm:prSet presAssocID="{AF9D3B43-08EA-4254-B187-5B89A4823EEA}" presName="node" presStyleLbl="node1" presStyleIdx="1" presStyleCnt="2">
        <dgm:presLayoutVars>
          <dgm:bulletEnabled val="1"/>
        </dgm:presLayoutVars>
      </dgm:prSet>
      <dgm:spPr/>
    </dgm:pt>
  </dgm:ptLst>
  <dgm:cxnLst>
    <dgm:cxn modelId="{FAFBA93A-57BA-43EB-9642-383E59F7440A}" type="presOf" srcId="{AF9D3B43-08EA-4254-B187-5B89A4823EEA}" destId="{24A1A829-20A3-4A4A-8AD8-BAC70B6F4A2E}" srcOrd="0" destOrd="0" presId="urn:microsoft.com/office/officeart/2016/7/layout/RepeatingBendingProcessNew"/>
    <dgm:cxn modelId="{EFC9404B-45BB-445A-A084-123E68D529B5}" type="presOf" srcId="{87236238-A519-4C40-B036-2DAD328764BB}" destId="{074E2345-2AAC-4B1A-8953-958A6AAFD40B}" srcOrd="0" destOrd="0" presId="urn:microsoft.com/office/officeart/2016/7/layout/RepeatingBendingProcessNew"/>
    <dgm:cxn modelId="{AD52D854-E82D-436D-887D-6536E940CF43}" srcId="{2C02DDF9-E04D-42E6-A785-98BD3FDC3301}" destId="{AF9D3B43-08EA-4254-B187-5B89A4823EEA}" srcOrd="1" destOrd="0" parTransId="{F85D0508-4F24-4A32-8D09-6DB8B4F5B123}" sibTransId="{014A850B-A4D6-4C05-9251-B5A5B7089A5E}"/>
    <dgm:cxn modelId="{F55A8888-657C-423E-B4C3-5CA6859DA685}" type="presOf" srcId="{87E78B86-61C0-435F-9A16-B3A46B3EBAA6}" destId="{9B7DBFAC-2A82-419A-BC6E-3760DACD34B4}" srcOrd="1" destOrd="0" presId="urn:microsoft.com/office/officeart/2016/7/layout/RepeatingBendingProcessNew"/>
    <dgm:cxn modelId="{A4F1C28F-5293-42CE-A937-3A602E5858A3}" type="presOf" srcId="{87E78B86-61C0-435F-9A16-B3A46B3EBAA6}" destId="{8C6B0A6E-64D3-4805-AC40-B1722828FDA6}" srcOrd="0" destOrd="0" presId="urn:microsoft.com/office/officeart/2016/7/layout/RepeatingBendingProcessNew"/>
    <dgm:cxn modelId="{DDC38590-B1D6-4821-B480-3E828F3073E3}" type="presOf" srcId="{319BB608-C53A-42D2-8E5B-F44BE1FA2A0F}" destId="{074E2345-2AAC-4B1A-8953-958A6AAFD40B}" srcOrd="0" destOrd="2" presId="urn:microsoft.com/office/officeart/2016/7/layout/RepeatingBendingProcessNew"/>
    <dgm:cxn modelId="{C3DEF5A8-2A7A-4341-90C8-F757D6B21A49}" srcId="{87236238-A519-4C40-B036-2DAD328764BB}" destId="{319BB608-C53A-42D2-8E5B-F44BE1FA2A0F}" srcOrd="1" destOrd="0" parTransId="{67EA0909-5FAE-4F06-A72A-0889FD5BFDED}" sibTransId="{B658E92C-2CC1-4601-9CBC-EE18DE796463}"/>
    <dgm:cxn modelId="{C64D63D2-3D93-40ED-AE1B-619049418E46}" srcId="{2C02DDF9-E04D-42E6-A785-98BD3FDC3301}" destId="{87236238-A519-4C40-B036-2DAD328764BB}" srcOrd="0" destOrd="0" parTransId="{D62FE766-C29D-4BD3-BF83-2F207D4D94AE}" sibTransId="{87E78B86-61C0-435F-9A16-B3A46B3EBAA6}"/>
    <dgm:cxn modelId="{28AAFDD7-160E-460B-9CE4-E1F6BA7C3516}" srcId="{87236238-A519-4C40-B036-2DAD328764BB}" destId="{98D19EE6-3464-45DA-9D2D-57E5BE7C05EE}" srcOrd="0" destOrd="0" parTransId="{DB32D0E7-0F46-4986-9A8C-3E780198D3FA}" sibTransId="{BAABA9E7-D3CD-497D-BE5D-2CA9BE90F8AF}"/>
    <dgm:cxn modelId="{500C6FEA-E259-4DFC-8B8D-CB7AC9ED010E}" type="presOf" srcId="{2C02DDF9-E04D-42E6-A785-98BD3FDC3301}" destId="{4C3AE3E7-CAA5-436B-9426-10AB07937EF9}" srcOrd="0" destOrd="0" presId="urn:microsoft.com/office/officeart/2016/7/layout/RepeatingBendingProcessNew"/>
    <dgm:cxn modelId="{CF9485EA-3D82-4A86-BDDF-1088D74B9451}" type="presOf" srcId="{98D19EE6-3464-45DA-9D2D-57E5BE7C05EE}" destId="{074E2345-2AAC-4B1A-8953-958A6AAFD40B}" srcOrd="0" destOrd="1" presId="urn:microsoft.com/office/officeart/2016/7/layout/RepeatingBendingProcessNew"/>
    <dgm:cxn modelId="{C9332AB1-F5AB-4A3E-861C-AD87904C256A}" type="presParOf" srcId="{4C3AE3E7-CAA5-436B-9426-10AB07937EF9}" destId="{074E2345-2AAC-4B1A-8953-958A6AAFD40B}" srcOrd="0" destOrd="0" presId="urn:microsoft.com/office/officeart/2016/7/layout/RepeatingBendingProcessNew"/>
    <dgm:cxn modelId="{426DB474-FA2D-47E2-BB16-B7A7D10BD6E5}" type="presParOf" srcId="{4C3AE3E7-CAA5-436B-9426-10AB07937EF9}" destId="{8C6B0A6E-64D3-4805-AC40-B1722828FDA6}" srcOrd="1" destOrd="0" presId="urn:microsoft.com/office/officeart/2016/7/layout/RepeatingBendingProcessNew"/>
    <dgm:cxn modelId="{32BF607D-ADB8-4438-9EEE-E1E4767541D2}" type="presParOf" srcId="{8C6B0A6E-64D3-4805-AC40-B1722828FDA6}" destId="{9B7DBFAC-2A82-419A-BC6E-3760DACD34B4}" srcOrd="0" destOrd="0" presId="urn:microsoft.com/office/officeart/2016/7/layout/RepeatingBendingProcessNew"/>
    <dgm:cxn modelId="{42FE67AB-0301-450F-8670-696CC68ADDE3}" type="presParOf" srcId="{4C3AE3E7-CAA5-436B-9426-10AB07937EF9}" destId="{24A1A829-20A3-4A4A-8AD8-BAC70B6F4A2E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369C05-88E1-41F7-9624-5AD41C9881BC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262D41C-8EFD-401C-939A-51E00923EBE0}">
      <dgm:prSet/>
      <dgm:spPr/>
      <dgm:t>
        <a:bodyPr/>
        <a:lstStyle/>
        <a:p>
          <a:r>
            <a:rPr lang="en-US" b="0" i="0"/>
            <a:t>Marketing materials</a:t>
          </a:r>
          <a:endParaRPr lang="en-US"/>
        </a:p>
      </dgm:t>
    </dgm:pt>
    <dgm:pt modelId="{2F63FFA4-B03C-4617-AABE-A05C0419C7C7}" type="parTrans" cxnId="{D3A972CA-900B-454D-A0F5-FFFE8EA98FAD}">
      <dgm:prSet/>
      <dgm:spPr/>
      <dgm:t>
        <a:bodyPr/>
        <a:lstStyle/>
        <a:p>
          <a:endParaRPr lang="en-US"/>
        </a:p>
      </dgm:t>
    </dgm:pt>
    <dgm:pt modelId="{83D18DF5-3181-45EC-AAC6-D36BAA7A14F9}" type="sibTrans" cxnId="{D3A972CA-900B-454D-A0F5-FFFE8EA98FAD}">
      <dgm:prSet phldrT="01" phldr="0"/>
      <dgm:spPr/>
      <dgm:t>
        <a:bodyPr/>
        <a:lstStyle/>
        <a:p>
          <a:endParaRPr lang="en-US"/>
        </a:p>
      </dgm:t>
    </dgm:pt>
    <dgm:pt modelId="{B5856321-2AD8-4312-A945-AD8FEEA04425}">
      <dgm:prSet/>
      <dgm:spPr/>
      <dgm:t>
        <a:bodyPr/>
        <a:lstStyle/>
        <a:p>
          <a:r>
            <a:rPr lang="en-US" b="0" i="0"/>
            <a:t>Stacks for our subject collections</a:t>
          </a:r>
          <a:endParaRPr lang="en-US"/>
        </a:p>
      </dgm:t>
    </dgm:pt>
    <dgm:pt modelId="{B2307040-91DA-4B08-A142-AE1F64E35AA6}" type="parTrans" cxnId="{D20C6C00-EBB8-4981-9012-6E57C7C9F18D}">
      <dgm:prSet/>
      <dgm:spPr/>
      <dgm:t>
        <a:bodyPr/>
        <a:lstStyle/>
        <a:p>
          <a:endParaRPr lang="en-US"/>
        </a:p>
      </dgm:t>
    </dgm:pt>
    <dgm:pt modelId="{48B21527-DB95-4D32-9410-A58B5978850A}" type="sibTrans" cxnId="{D20C6C00-EBB8-4981-9012-6E57C7C9F18D}">
      <dgm:prSet phldrT="02" phldr="0"/>
      <dgm:spPr/>
      <dgm:t>
        <a:bodyPr/>
        <a:lstStyle/>
        <a:p>
          <a:endParaRPr lang="en-US"/>
        </a:p>
      </dgm:t>
    </dgm:pt>
    <dgm:pt modelId="{7B869F58-84C3-4A11-A6F6-6D127279AE26}">
      <dgm:prSet/>
      <dgm:spPr/>
      <dgm:t>
        <a:bodyPr/>
        <a:lstStyle/>
        <a:p>
          <a:r>
            <a:rPr lang="en-US" b="0" i="0"/>
            <a:t>Subject Guides to our print/online collections</a:t>
          </a:r>
          <a:endParaRPr lang="en-US"/>
        </a:p>
      </dgm:t>
    </dgm:pt>
    <dgm:pt modelId="{9D368A5A-BC71-4D25-BB38-CBAF27E362EB}" type="parTrans" cxnId="{3263CFE2-A114-43D9-85EB-607375E56536}">
      <dgm:prSet/>
      <dgm:spPr/>
      <dgm:t>
        <a:bodyPr/>
        <a:lstStyle/>
        <a:p>
          <a:endParaRPr lang="en-US"/>
        </a:p>
      </dgm:t>
    </dgm:pt>
    <dgm:pt modelId="{D1A47E4A-94EB-4675-B4C1-1469460B675A}" type="sibTrans" cxnId="{3263CFE2-A114-43D9-85EB-607375E56536}">
      <dgm:prSet phldrT="03" phldr="0"/>
      <dgm:spPr/>
      <dgm:t>
        <a:bodyPr/>
        <a:lstStyle/>
        <a:p>
          <a:endParaRPr lang="en-US"/>
        </a:p>
      </dgm:t>
    </dgm:pt>
    <dgm:pt modelId="{499A409E-46DE-4BDF-9E42-22AECBF2398C}" type="pres">
      <dgm:prSet presAssocID="{64369C05-88E1-41F7-9624-5AD41C9881BC}" presName="linear" presStyleCnt="0">
        <dgm:presLayoutVars>
          <dgm:dir/>
          <dgm:animLvl val="lvl"/>
          <dgm:resizeHandles val="exact"/>
        </dgm:presLayoutVars>
      </dgm:prSet>
      <dgm:spPr/>
    </dgm:pt>
    <dgm:pt modelId="{260682CC-B70C-402A-8F41-D8A3143AF637}" type="pres">
      <dgm:prSet presAssocID="{3262D41C-8EFD-401C-939A-51E00923EBE0}" presName="parentLin" presStyleCnt="0"/>
      <dgm:spPr/>
    </dgm:pt>
    <dgm:pt modelId="{EEFBE641-D153-4F39-8CF9-BD20A9D999DF}" type="pres">
      <dgm:prSet presAssocID="{3262D41C-8EFD-401C-939A-51E00923EBE0}" presName="parentLeftMargin" presStyleLbl="node1" presStyleIdx="0" presStyleCnt="3"/>
      <dgm:spPr/>
    </dgm:pt>
    <dgm:pt modelId="{96C9F608-9ECC-41B0-913E-CA36343962E7}" type="pres">
      <dgm:prSet presAssocID="{3262D41C-8EFD-401C-939A-51E00923EB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7C50D1-EFE2-4376-A1C5-86EAC12E7399}" type="pres">
      <dgm:prSet presAssocID="{3262D41C-8EFD-401C-939A-51E00923EBE0}" presName="negativeSpace" presStyleCnt="0"/>
      <dgm:spPr/>
    </dgm:pt>
    <dgm:pt modelId="{251FC221-AFBF-4505-A338-2853BACC723C}" type="pres">
      <dgm:prSet presAssocID="{3262D41C-8EFD-401C-939A-51E00923EBE0}" presName="childText" presStyleLbl="conFgAcc1" presStyleIdx="0" presStyleCnt="3">
        <dgm:presLayoutVars>
          <dgm:bulletEnabled val="1"/>
        </dgm:presLayoutVars>
      </dgm:prSet>
      <dgm:spPr/>
    </dgm:pt>
    <dgm:pt modelId="{4D7B89B6-A057-4950-8F48-4AE176EBEEEF}" type="pres">
      <dgm:prSet presAssocID="{83D18DF5-3181-45EC-AAC6-D36BAA7A14F9}" presName="spaceBetweenRectangles" presStyleCnt="0"/>
      <dgm:spPr/>
    </dgm:pt>
    <dgm:pt modelId="{C0553BDF-5307-48BF-8E6E-99A2FB4B2D56}" type="pres">
      <dgm:prSet presAssocID="{B5856321-2AD8-4312-A945-AD8FEEA04425}" presName="parentLin" presStyleCnt="0"/>
      <dgm:spPr/>
    </dgm:pt>
    <dgm:pt modelId="{4C93ED6C-FDAE-4370-8A27-52520A43E6AB}" type="pres">
      <dgm:prSet presAssocID="{B5856321-2AD8-4312-A945-AD8FEEA04425}" presName="parentLeftMargin" presStyleLbl="node1" presStyleIdx="0" presStyleCnt="3"/>
      <dgm:spPr/>
    </dgm:pt>
    <dgm:pt modelId="{20636A8B-6502-4389-9DD2-A7A982CC8F41}" type="pres">
      <dgm:prSet presAssocID="{B5856321-2AD8-4312-A945-AD8FEEA044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F88FFC-04EA-4256-BEF7-6AEA03D5EF4A}" type="pres">
      <dgm:prSet presAssocID="{B5856321-2AD8-4312-A945-AD8FEEA04425}" presName="negativeSpace" presStyleCnt="0"/>
      <dgm:spPr/>
    </dgm:pt>
    <dgm:pt modelId="{7F4E801B-C7F7-4B61-B49B-8D3FD84733F6}" type="pres">
      <dgm:prSet presAssocID="{B5856321-2AD8-4312-A945-AD8FEEA04425}" presName="childText" presStyleLbl="conFgAcc1" presStyleIdx="1" presStyleCnt="3">
        <dgm:presLayoutVars>
          <dgm:bulletEnabled val="1"/>
        </dgm:presLayoutVars>
      </dgm:prSet>
      <dgm:spPr/>
    </dgm:pt>
    <dgm:pt modelId="{6398AA29-A726-4117-B905-86873A979C61}" type="pres">
      <dgm:prSet presAssocID="{48B21527-DB95-4D32-9410-A58B5978850A}" presName="spaceBetweenRectangles" presStyleCnt="0"/>
      <dgm:spPr/>
    </dgm:pt>
    <dgm:pt modelId="{736EE42E-4080-4CFE-A2AD-F03680401B39}" type="pres">
      <dgm:prSet presAssocID="{7B869F58-84C3-4A11-A6F6-6D127279AE26}" presName="parentLin" presStyleCnt="0"/>
      <dgm:spPr/>
    </dgm:pt>
    <dgm:pt modelId="{E595A5EE-256C-4CB1-8E39-769062F3B3BD}" type="pres">
      <dgm:prSet presAssocID="{7B869F58-84C3-4A11-A6F6-6D127279AE26}" presName="parentLeftMargin" presStyleLbl="node1" presStyleIdx="1" presStyleCnt="3"/>
      <dgm:spPr/>
    </dgm:pt>
    <dgm:pt modelId="{6E5C347F-6F26-485A-AEF2-D46FA0D6F9B9}" type="pres">
      <dgm:prSet presAssocID="{7B869F58-84C3-4A11-A6F6-6D127279AE2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E6E3A00-AB33-4837-9C62-14E5477A1939}" type="pres">
      <dgm:prSet presAssocID="{7B869F58-84C3-4A11-A6F6-6D127279AE26}" presName="negativeSpace" presStyleCnt="0"/>
      <dgm:spPr/>
    </dgm:pt>
    <dgm:pt modelId="{E5485737-4C46-47FF-8520-2127092E6B87}" type="pres">
      <dgm:prSet presAssocID="{7B869F58-84C3-4A11-A6F6-6D127279AE2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20C6C00-EBB8-4981-9012-6E57C7C9F18D}" srcId="{64369C05-88E1-41F7-9624-5AD41C9881BC}" destId="{B5856321-2AD8-4312-A945-AD8FEEA04425}" srcOrd="1" destOrd="0" parTransId="{B2307040-91DA-4B08-A142-AE1F64E35AA6}" sibTransId="{48B21527-DB95-4D32-9410-A58B5978850A}"/>
    <dgm:cxn modelId="{E2654509-E9F9-43AC-8D4A-3DB3AC855B75}" type="presOf" srcId="{3262D41C-8EFD-401C-939A-51E00923EBE0}" destId="{EEFBE641-D153-4F39-8CF9-BD20A9D999DF}" srcOrd="0" destOrd="0" presId="urn:microsoft.com/office/officeart/2005/8/layout/list1"/>
    <dgm:cxn modelId="{EC63E816-539F-4467-B067-0E7FFDB5D0C7}" type="presOf" srcId="{7B869F58-84C3-4A11-A6F6-6D127279AE26}" destId="{6E5C347F-6F26-485A-AEF2-D46FA0D6F9B9}" srcOrd="1" destOrd="0" presId="urn:microsoft.com/office/officeart/2005/8/layout/list1"/>
    <dgm:cxn modelId="{BADD301D-1151-4D7C-A0E1-D8FF9FC7A799}" type="presOf" srcId="{B5856321-2AD8-4312-A945-AD8FEEA04425}" destId="{20636A8B-6502-4389-9DD2-A7A982CC8F41}" srcOrd="1" destOrd="0" presId="urn:microsoft.com/office/officeart/2005/8/layout/list1"/>
    <dgm:cxn modelId="{8FAA9D5A-2123-4CAD-A84F-04F9A1CC3CBE}" type="presOf" srcId="{7B869F58-84C3-4A11-A6F6-6D127279AE26}" destId="{E595A5EE-256C-4CB1-8E39-769062F3B3BD}" srcOrd="0" destOrd="0" presId="urn:microsoft.com/office/officeart/2005/8/layout/list1"/>
    <dgm:cxn modelId="{379B0087-4366-41D4-AAD7-0A0BAD29C32F}" type="presOf" srcId="{B5856321-2AD8-4312-A945-AD8FEEA04425}" destId="{4C93ED6C-FDAE-4370-8A27-52520A43E6AB}" srcOrd="0" destOrd="0" presId="urn:microsoft.com/office/officeart/2005/8/layout/list1"/>
    <dgm:cxn modelId="{0DBAF2BC-51AF-41DF-8838-C423FB94A899}" type="presOf" srcId="{3262D41C-8EFD-401C-939A-51E00923EBE0}" destId="{96C9F608-9ECC-41B0-913E-CA36343962E7}" srcOrd="1" destOrd="0" presId="urn:microsoft.com/office/officeart/2005/8/layout/list1"/>
    <dgm:cxn modelId="{D3A972CA-900B-454D-A0F5-FFFE8EA98FAD}" srcId="{64369C05-88E1-41F7-9624-5AD41C9881BC}" destId="{3262D41C-8EFD-401C-939A-51E00923EBE0}" srcOrd="0" destOrd="0" parTransId="{2F63FFA4-B03C-4617-AABE-A05C0419C7C7}" sibTransId="{83D18DF5-3181-45EC-AAC6-D36BAA7A14F9}"/>
    <dgm:cxn modelId="{157B24D2-6FB7-462C-A117-E01D6DA06810}" type="presOf" srcId="{64369C05-88E1-41F7-9624-5AD41C9881BC}" destId="{499A409E-46DE-4BDF-9E42-22AECBF2398C}" srcOrd="0" destOrd="0" presId="urn:microsoft.com/office/officeart/2005/8/layout/list1"/>
    <dgm:cxn modelId="{3263CFE2-A114-43D9-85EB-607375E56536}" srcId="{64369C05-88E1-41F7-9624-5AD41C9881BC}" destId="{7B869F58-84C3-4A11-A6F6-6D127279AE26}" srcOrd="2" destOrd="0" parTransId="{9D368A5A-BC71-4D25-BB38-CBAF27E362EB}" sibTransId="{D1A47E4A-94EB-4675-B4C1-1469460B675A}"/>
    <dgm:cxn modelId="{EB43D601-3DF7-41D7-846F-A9D33DD28834}" type="presParOf" srcId="{499A409E-46DE-4BDF-9E42-22AECBF2398C}" destId="{260682CC-B70C-402A-8F41-D8A3143AF637}" srcOrd="0" destOrd="0" presId="urn:microsoft.com/office/officeart/2005/8/layout/list1"/>
    <dgm:cxn modelId="{5479F9F7-9206-4AE0-92F4-10587970A5B7}" type="presParOf" srcId="{260682CC-B70C-402A-8F41-D8A3143AF637}" destId="{EEFBE641-D153-4F39-8CF9-BD20A9D999DF}" srcOrd="0" destOrd="0" presId="urn:microsoft.com/office/officeart/2005/8/layout/list1"/>
    <dgm:cxn modelId="{1ECA0B86-C7D4-491B-81A2-756FDD1B6B6B}" type="presParOf" srcId="{260682CC-B70C-402A-8F41-D8A3143AF637}" destId="{96C9F608-9ECC-41B0-913E-CA36343962E7}" srcOrd="1" destOrd="0" presId="urn:microsoft.com/office/officeart/2005/8/layout/list1"/>
    <dgm:cxn modelId="{1F508607-7E24-4747-92AA-64A7C92C6AB6}" type="presParOf" srcId="{499A409E-46DE-4BDF-9E42-22AECBF2398C}" destId="{197C50D1-EFE2-4376-A1C5-86EAC12E7399}" srcOrd="1" destOrd="0" presId="urn:microsoft.com/office/officeart/2005/8/layout/list1"/>
    <dgm:cxn modelId="{D590D11F-CCCB-4200-9A52-A9272A326583}" type="presParOf" srcId="{499A409E-46DE-4BDF-9E42-22AECBF2398C}" destId="{251FC221-AFBF-4505-A338-2853BACC723C}" srcOrd="2" destOrd="0" presId="urn:microsoft.com/office/officeart/2005/8/layout/list1"/>
    <dgm:cxn modelId="{11381832-916B-4A6D-860C-109E667F7F43}" type="presParOf" srcId="{499A409E-46DE-4BDF-9E42-22AECBF2398C}" destId="{4D7B89B6-A057-4950-8F48-4AE176EBEEEF}" srcOrd="3" destOrd="0" presId="urn:microsoft.com/office/officeart/2005/8/layout/list1"/>
    <dgm:cxn modelId="{E780CA9A-9844-4C18-8ED5-A05D748E64A3}" type="presParOf" srcId="{499A409E-46DE-4BDF-9E42-22AECBF2398C}" destId="{C0553BDF-5307-48BF-8E6E-99A2FB4B2D56}" srcOrd="4" destOrd="0" presId="urn:microsoft.com/office/officeart/2005/8/layout/list1"/>
    <dgm:cxn modelId="{C4234027-5689-4832-833A-036092BC443E}" type="presParOf" srcId="{C0553BDF-5307-48BF-8E6E-99A2FB4B2D56}" destId="{4C93ED6C-FDAE-4370-8A27-52520A43E6AB}" srcOrd="0" destOrd="0" presId="urn:microsoft.com/office/officeart/2005/8/layout/list1"/>
    <dgm:cxn modelId="{1B9CB9CB-ADD2-4C37-85B9-72CD2F5FFF0C}" type="presParOf" srcId="{C0553BDF-5307-48BF-8E6E-99A2FB4B2D56}" destId="{20636A8B-6502-4389-9DD2-A7A982CC8F41}" srcOrd="1" destOrd="0" presId="urn:microsoft.com/office/officeart/2005/8/layout/list1"/>
    <dgm:cxn modelId="{159F8D86-5B36-453B-BA53-A8E6AAF7DF1D}" type="presParOf" srcId="{499A409E-46DE-4BDF-9E42-22AECBF2398C}" destId="{8FF88FFC-04EA-4256-BEF7-6AEA03D5EF4A}" srcOrd="5" destOrd="0" presId="urn:microsoft.com/office/officeart/2005/8/layout/list1"/>
    <dgm:cxn modelId="{E18CDC87-B80C-418B-914F-F42FC70224D6}" type="presParOf" srcId="{499A409E-46DE-4BDF-9E42-22AECBF2398C}" destId="{7F4E801B-C7F7-4B61-B49B-8D3FD84733F6}" srcOrd="6" destOrd="0" presId="urn:microsoft.com/office/officeart/2005/8/layout/list1"/>
    <dgm:cxn modelId="{60EA9B67-DFF6-476B-99BC-D8E0479DB042}" type="presParOf" srcId="{499A409E-46DE-4BDF-9E42-22AECBF2398C}" destId="{6398AA29-A726-4117-B905-86873A979C61}" srcOrd="7" destOrd="0" presId="urn:microsoft.com/office/officeart/2005/8/layout/list1"/>
    <dgm:cxn modelId="{1B4C2944-27EA-417A-9B44-744D778CD599}" type="presParOf" srcId="{499A409E-46DE-4BDF-9E42-22AECBF2398C}" destId="{736EE42E-4080-4CFE-A2AD-F03680401B39}" srcOrd="8" destOrd="0" presId="urn:microsoft.com/office/officeart/2005/8/layout/list1"/>
    <dgm:cxn modelId="{CC02EB67-B3D6-4C8D-B3D3-48FFEA2BD8DD}" type="presParOf" srcId="{736EE42E-4080-4CFE-A2AD-F03680401B39}" destId="{E595A5EE-256C-4CB1-8E39-769062F3B3BD}" srcOrd="0" destOrd="0" presId="urn:microsoft.com/office/officeart/2005/8/layout/list1"/>
    <dgm:cxn modelId="{86F9A0A9-EF33-48B7-A167-401B570FD63C}" type="presParOf" srcId="{736EE42E-4080-4CFE-A2AD-F03680401B39}" destId="{6E5C347F-6F26-485A-AEF2-D46FA0D6F9B9}" srcOrd="1" destOrd="0" presId="urn:microsoft.com/office/officeart/2005/8/layout/list1"/>
    <dgm:cxn modelId="{F69AECE7-EF6C-4665-9A6C-E0F5B73D43CD}" type="presParOf" srcId="{499A409E-46DE-4BDF-9E42-22AECBF2398C}" destId="{5E6E3A00-AB33-4837-9C62-14E5477A1939}" srcOrd="9" destOrd="0" presId="urn:microsoft.com/office/officeart/2005/8/layout/list1"/>
    <dgm:cxn modelId="{3C31FCE1-60B0-4DE9-A3B3-102FD5F2EA77}" type="presParOf" srcId="{499A409E-46DE-4BDF-9E42-22AECBF2398C}" destId="{E5485737-4C46-47FF-8520-2127092E6B8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C7E5BE-C8BE-4BEA-8F81-7720CF911920}" type="doc">
      <dgm:prSet loTypeId="urn:microsoft.com/office/officeart/2005/8/layout/vList2" loCatId="list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DA667DA2-90D5-4C7C-A877-58A3E019B7B1}">
      <dgm:prSet/>
      <dgm:spPr/>
      <dgm:t>
        <a:bodyPr/>
        <a:lstStyle/>
        <a:p>
          <a:r>
            <a:rPr lang="en-US" b="1" dirty="0"/>
            <a:t>Cornell Law Library: </a:t>
          </a:r>
          <a:r>
            <a:rPr lang="en-US" dirty="0"/>
            <a:t>links to online resources; links from print items to their electronic equivalents</a:t>
          </a:r>
        </a:p>
        <a:p>
          <a:endParaRPr lang="en-US" dirty="0"/>
        </a:p>
      </dgm:t>
    </dgm:pt>
    <dgm:pt modelId="{97B53048-A264-49B3-91E2-661DA904EAF7}" type="parTrans" cxnId="{93C44411-C847-4467-B5C0-F82C4BCBFF57}">
      <dgm:prSet/>
      <dgm:spPr/>
      <dgm:t>
        <a:bodyPr/>
        <a:lstStyle/>
        <a:p>
          <a:endParaRPr lang="en-US"/>
        </a:p>
      </dgm:t>
    </dgm:pt>
    <dgm:pt modelId="{CD06696E-4CAB-4425-8AEE-08449D247746}" type="sibTrans" cxnId="{93C44411-C847-4467-B5C0-F82C4BCBFF57}">
      <dgm:prSet/>
      <dgm:spPr/>
      <dgm:t>
        <a:bodyPr/>
        <a:lstStyle/>
        <a:p>
          <a:endParaRPr lang="en-US"/>
        </a:p>
      </dgm:t>
    </dgm:pt>
    <dgm:pt modelId="{7E30EA37-A47A-4E78-9D84-935C6015DC39}">
      <dgm:prSet/>
      <dgm:spPr/>
      <dgm:t>
        <a:bodyPr/>
        <a:lstStyle/>
        <a:p>
          <a:r>
            <a:rPr lang="en-US"/>
            <a:t>https://blog.law.cornell.edu/library/2011/07/14/qr-codes-hit-the-library/</a:t>
          </a:r>
        </a:p>
      </dgm:t>
    </dgm:pt>
    <dgm:pt modelId="{BD2C967C-1810-446C-BA45-333EB6E6855C}" type="parTrans" cxnId="{FC6436B6-3FD8-4247-965D-5AD70E2A478F}">
      <dgm:prSet/>
      <dgm:spPr/>
      <dgm:t>
        <a:bodyPr/>
        <a:lstStyle/>
        <a:p>
          <a:endParaRPr lang="en-US"/>
        </a:p>
      </dgm:t>
    </dgm:pt>
    <dgm:pt modelId="{D3BAD1A2-BA09-404D-9F65-B3A952B42EA4}" type="sibTrans" cxnId="{FC6436B6-3FD8-4247-965D-5AD70E2A478F}">
      <dgm:prSet/>
      <dgm:spPr/>
      <dgm:t>
        <a:bodyPr/>
        <a:lstStyle/>
        <a:p>
          <a:endParaRPr lang="en-US"/>
        </a:p>
      </dgm:t>
    </dgm:pt>
    <dgm:pt modelId="{72EC15AA-3759-4ED0-B4B7-711CE8832BAC}">
      <dgm:prSet/>
      <dgm:spPr/>
      <dgm:t>
        <a:bodyPr/>
        <a:lstStyle/>
        <a:p>
          <a:r>
            <a:rPr lang="en-US" b="1" dirty="0"/>
            <a:t>University of Wisconsin School of Law: </a:t>
          </a:r>
          <a:r>
            <a:rPr lang="en-US" dirty="0"/>
            <a:t>links to subject guides and online resources</a:t>
          </a:r>
        </a:p>
        <a:p>
          <a:endParaRPr lang="en-US" dirty="0"/>
        </a:p>
      </dgm:t>
    </dgm:pt>
    <dgm:pt modelId="{296EEF21-2ACE-4650-8C0B-CDD6B3AD1B85}" type="parTrans" cxnId="{BCF6FC23-5054-4457-9D89-AD4620797F16}">
      <dgm:prSet/>
      <dgm:spPr/>
      <dgm:t>
        <a:bodyPr/>
        <a:lstStyle/>
        <a:p>
          <a:endParaRPr lang="en-US"/>
        </a:p>
      </dgm:t>
    </dgm:pt>
    <dgm:pt modelId="{1FCAC718-96D0-439E-874E-85D03A200D45}" type="sibTrans" cxnId="{BCF6FC23-5054-4457-9D89-AD4620797F16}">
      <dgm:prSet/>
      <dgm:spPr/>
      <dgm:t>
        <a:bodyPr/>
        <a:lstStyle/>
        <a:p>
          <a:endParaRPr lang="en-US"/>
        </a:p>
      </dgm:t>
    </dgm:pt>
    <dgm:pt modelId="{CBE4534F-055B-45A3-8F83-4156E9C6E82E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https://law.wisc.edu/newsletter/Law_Library_and_IT/QR_Codes_in_the_Law_Library_Scan_2013-12-10</a:t>
          </a:r>
          <a:endParaRPr lang="en-US"/>
        </a:p>
      </dgm:t>
    </dgm:pt>
    <dgm:pt modelId="{F0D0525B-2F36-4F07-9549-A6765479C13A}" type="parTrans" cxnId="{E9B664F4-7619-47CF-8C2A-1A0808018F85}">
      <dgm:prSet/>
      <dgm:spPr/>
      <dgm:t>
        <a:bodyPr/>
        <a:lstStyle/>
        <a:p>
          <a:endParaRPr lang="en-US"/>
        </a:p>
      </dgm:t>
    </dgm:pt>
    <dgm:pt modelId="{4785EC4E-AFBF-4E0F-B5A2-4E993E32B7A8}" type="sibTrans" cxnId="{E9B664F4-7619-47CF-8C2A-1A0808018F85}">
      <dgm:prSet/>
      <dgm:spPr/>
      <dgm:t>
        <a:bodyPr/>
        <a:lstStyle/>
        <a:p>
          <a:endParaRPr lang="en-US"/>
        </a:p>
      </dgm:t>
    </dgm:pt>
    <dgm:pt modelId="{281A07F6-E57E-49DF-AE70-A4B5D2CE7B4E}">
      <dgm:prSet/>
      <dgm:spPr/>
      <dgm:t>
        <a:bodyPr/>
        <a:lstStyle/>
        <a:p>
          <a:r>
            <a:rPr lang="en-US" b="1" dirty="0"/>
            <a:t>Florida A&amp;M University Law Library: </a:t>
          </a:r>
          <a:r>
            <a:rPr lang="en-US" dirty="0"/>
            <a:t>links to information about circulation and reference policies; on the ends of book ranges to explain what the ranges contain</a:t>
          </a:r>
        </a:p>
        <a:p>
          <a:endParaRPr lang="en-US" dirty="0"/>
        </a:p>
      </dgm:t>
    </dgm:pt>
    <dgm:pt modelId="{84E89EDB-DA28-4C73-9F33-62FEFF2F3EBA}" type="parTrans" cxnId="{B2722F5D-A16C-474F-935B-83BD233D3DE4}">
      <dgm:prSet/>
      <dgm:spPr/>
      <dgm:t>
        <a:bodyPr/>
        <a:lstStyle/>
        <a:p>
          <a:endParaRPr lang="en-US"/>
        </a:p>
      </dgm:t>
    </dgm:pt>
    <dgm:pt modelId="{6E4510C3-E885-43BE-8936-1C333A950550}" type="sibTrans" cxnId="{B2722F5D-A16C-474F-935B-83BD233D3DE4}">
      <dgm:prSet/>
      <dgm:spPr/>
      <dgm:t>
        <a:bodyPr/>
        <a:lstStyle/>
        <a:p>
          <a:endParaRPr lang="en-US"/>
        </a:p>
      </dgm:t>
    </dgm:pt>
    <dgm:pt modelId="{612D228E-D2A1-418F-8C19-84981E8358EC}">
      <dgm:prSet/>
      <dgm:spPr/>
      <dgm:t>
        <a:bodyPr/>
        <a:lstStyle/>
        <a:p>
          <a:r>
            <a:rPr lang="en-US" dirty="0"/>
            <a:t>http://library.famu.edu/c.php?g=276137&amp;p=1842421</a:t>
          </a:r>
        </a:p>
      </dgm:t>
    </dgm:pt>
    <dgm:pt modelId="{FF56CFCC-7EDE-4419-9C0F-1DFB4E842B54}" type="parTrans" cxnId="{82F7B630-9F6F-4CA1-BD5B-775B01033652}">
      <dgm:prSet/>
      <dgm:spPr/>
      <dgm:t>
        <a:bodyPr/>
        <a:lstStyle/>
        <a:p>
          <a:endParaRPr lang="en-US"/>
        </a:p>
      </dgm:t>
    </dgm:pt>
    <dgm:pt modelId="{A3343666-8806-4CFF-9E99-48930D3176AB}" type="sibTrans" cxnId="{82F7B630-9F6F-4CA1-BD5B-775B01033652}">
      <dgm:prSet/>
      <dgm:spPr/>
      <dgm:t>
        <a:bodyPr/>
        <a:lstStyle/>
        <a:p>
          <a:endParaRPr lang="en-US"/>
        </a:p>
      </dgm:t>
    </dgm:pt>
    <dgm:pt modelId="{9C1EC1E9-91B9-49B0-8DD7-4FEC513C70F7}" type="pres">
      <dgm:prSet presAssocID="{C5C7E5BE-C8BE-4BEA-8F81-7720CF911920}" presName="linear" presStyleCnt="0">
        <dgm:presLayoutVars>
          <dgm:animLvl val="lvl"/>
          <dgm:resizeHandles val="exact"/>
        </dgm:presLayoutVars>
      </dgm:prSet>
      <dgm:spPr/>
    </dgm:pt>
    <dgm:pt modelId="{DB6C0294-5AD0-4D9A-A1B2-7BB6ED15CF02}" type="pres">
      <dgm:prSet presAssocID="{DA667DA2-90D5-4C7C-A877-58A3E019B7B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F103506-0BC9-4C1E-981F-66276226B9F5}" type="pres">
      <dgm:prSet presAssocID="{DA667DA2-90D5-4C7C-A877-58A3E019B7B1}" presName="childText" presStyleLbl="revTx" presStyleIdx="0" presStyleCnt="3">
        <dgm:presLayoutVars>
          <dgm:bulletEnabled val="1"/>
        </dgm:presLayoutVars>
      </dgm:prSet>
      <dgm:spPr/>
    </dgm:pt>
    <dgm:pt modelId="{F4563E70-A57C-401D-A771-AE94AF81069A}" type="pres">
      <dgm:prSet presAssocID="{72EC15AA-3759-4ED0-B4B7-711CE8832BA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539D78A-5A14-47DD-95BE-7398BC2522A4}" type="pres">
      <dgm:prSet presAssocID="{72EC15AA-3759-4ED0-B4B7-711CE8832BAC}" presName="childText" presStyleLbl="revTx" presStyleIdx="1" presStyleCnt="3">
        <dgm:presLayoutVars>
          <dgm:bulletEnabled val="1"/>
        </dgm:presLayoutVars>
      </dgm:prSet>
      <dgm:spPr/>
    </dgm:pt>
    <dgm:pt modelId="{D2BA933B-8776-412D-8E4C-29C20EA898D1}" type="pres">
      <dgm:prSet presAssocID="{281A07F6-E57E-49DF-AE70-A4B5D2CE7B4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764F693-01EB-4392-BABC-5EE1C15768DA}" type="pres">
      <dgm:prSet presAssocID="{281A07F6-E57E-49DF-AE70-A4B5D2CE7B4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38D800C-854D-4E82-A427-BA4014BCDD8A}" type="presOf" srcId="{72EC15AA-3759-4ED0-B4B7-711CE8832BAC}" destId="{F4563E70-A57C-401D-A771-AE94AF81069A}" srcOrd="0" destOrd="0" presId="urn:microsoft.com/office/officeart/2005/8/layout/vList2"/>
    <dgm:cxn modelId="{93C44411-C847-4467-B5C0-F82C4BCBFF57}" srcId="{C5C7E5BE-C8BE-4BEA-8F81-7720CF911920}" destId="{DA667DA2-90D5-4C7C-A877-58A3E019B7B1}" srcOrd="0" destOrd="0" parTransId="{97B53048-A264-49B3-91E2-661DA904EAF7}" sibTransId="{CD06696E-4CAB-4425-8AEE-08449D247746}"/>
    <dgm:cxn modelId="{BCF6FC23-5054-4457-9D89-AD4620797F16}" srcId="{C5C7E5BE-C8BE-4BEA-8F81-7720CF911920}" destId="{72EC15AA-3759-4ED0-B4B7-711CE8832BAC}" srcOrd="1" destOrd="0" parTransId="{296EEF21-2ACE-4650-8C0B-CDD6B3AD1B85}" sibTransId="{1FCAC718-96D0-439E-874E-85D03A200D45}"/>
    <dgm:cxn modelId="{B630072D-457D-48DD-8B9B-9DCD89D91DA0}" type="presOf" srcId="{281A07F6-E57E-49DF-AE70-A4B5D2CE7B4E}" destId="{D2BA933B-8776-412D-8E4C-29C20EA898D1}" srcOrd="0" destOrd="0" presId="urn:microsoft.com/office/officeart/2005/8/layout/vList2"/>
    <dgm:cxn modelId="{82F7B630-9F6F-4CA1-BD5B-775B01033652}" srcId="{281A07F6-E57E-49DF-AE70-A4B5D2CE7B4E}" destId="{612D228E-D2A1-418F-8C19-84981E8358EC}" srcOrd="0" destOrd="0" parTransId="{FF56CFCC-7EDE-4419-9C0F-1DFB4E842B54}" sibTransId="{A3343666-8806-4CFF-9E99-48930D3176AB}"/>
    <dgm:cxn modelId="{B2722F5D-A16C-474F-935B-83BD233D3DE4}" srcId="{C5C7E5BE-C8BE-4BEA-8F81-7720CF911920}" destId="{281A07F6-E57E-49DF-AE70-A4B5D2CE7B4E}" srcOrd="2" destOrd="0" parTransId="{84E89EDB-DA28-4C73-9F33-62FEFF2F3EBA}" sibTransId="{6E4510C3-E885-43BE-8936-1C333A950550}"/>
    <dgm:cxn modelId="{8FDF3469-E247-47BF-9329-ACF69CEEA0AF}" type="presOf" srcId="{612D228E-D2A1-418F-8C19-84981E8358EC}" destId="{8764F693-01EB-4392-BABC-5EE1C15768DA}" srcOrd="0" destOrd="0" presId="urn:microsoft.com/office/officeart/2005/8/layout/vList2"/>
    <dgm:cxn modelId="{CDB236A7-7B2A-4ED4-98A6-F6ADA64F2594}" type="presOf" srcId="{DA667DA2-90D5-4C7C-A877-58A3E019B7B1}" destId="{DB6C0294-5AD0-4D9A-A1B2-7BB6ED15CF02}" srcOrd="0" destOrd="0" presId="urn:microsoft.com/office/officeart/2005/8/layout/vList2"/>
    <dgm:cxn modelId="{69DE67AD-2073-4DB9-B778-9E09B31AA80C}" type="presOf" srcId="{C5C7E5BE-C8BE-4BEA-8F81-7720CF911920}" destId="{9C1EC1E9-91B9-49B0-8DD7-4FEC513C70F7}" srcOrd="0" destOrd="0" presId="urn:microsoft.com/office/officeart/2005/8/layout/vList2"/>
    <dgm:cxn modelId="{B73269B3-A9F9-4234-8BB0-35D86484F518}" type="presOf" srcId="{7E30EA37-A47A-4E78-9D84-935C6015DC39}" destId="{9F103506-0BC9-4C1E-981F-66276226B9F5}" srcOrd="0" destOrd="0" presId="urn:microsoft.com/office/officeart/2005/8/layout/vList2"/>
    <dgm:cxn modelId="{FC6436B6-3FD8-4247-965D-5AD70E2A478F}" srcId="{DA667DA2-90D5-4C7C-A877-58A3E019B7B1}" destId="{7E30EA37-A47A-4E78-9D84-935C6015DC39}" srcOrd="0" destOrd="0" parTransId="{BD2C967C-1810-446C-BA45-333EB6E6855C}" sibTransId="{D3BAD1A2-BA09-404D-9F65-B3A952B42EA4}"/>
    <dgm:cxn modelId="{0A2203D4-9DF3-4532-BCA4-9530091DC030}" type="presOf" srcId="{CBE4534F-055B-45A3-8F83-4156E9C6E82E}" destId="{6539D78A-5A14-47DD-95BE-7398BC2522A4}" srcOrd="0" destOrd="0" presId="urn:microsoft.com/office/officeart/2005/8/layout/vList2"/>
    <dgm:cxn modelId="{E9B664F4-7619-47CF-8C2A-1A0808018F85}" srcId="{72EC15AA-3759-4ED0-B4B7-711CE8832BAC}" destId="{CBE4534F-055B-45A3-8F83-4156E9C6E82E}" srcOrd="0" destOrd="0" parTransId="{F0D0525B-2F36-4F07-9549-A6765479C13A}" sibTransId="{4785EC4E-AFBF-4E0F-B5A2-4E993E32B7A8}"/>
    <dgm:cxn modelId="{AC6E976A-FC21-4BFC-918A-0ABAF2078245}" type="presParOf" srcId="{9C1EC1E9-91B9-49B0-8DD7-4FEC513C70F7}" destId="{DB6C0294-5AD0-4D9A-A1B2-7BB6ED15CF02}" srcOrd="0" destOrd="0" presId="urn:microsoft.com/office/officeart/2005/8/layout/vList2"/>
    <dgm:cxn modelId="{2E682781-3529-4C2E-B0D5-9E39445DFEF1}" type="presParOf" srcId="{9C1EC1E9-91B9-49B0-8DD7-4FEC513C70F7}" destId="{9F103506-0BC9-4C1E-981F-66276226B9F5}" srcOrd="1" destOrd="0" presId="urn:microsoft.com/office/officeart/2005/8/layout/vList2"/>
    <dgm:cxn modelId="{FC4BEB56-B4BF-4513-8906-83EA2A5138C8}" type="presParOf" srcId="{9C1EC1E9-91B9-49B0-8DD7-4FEC513C70F7}" destId="{F4563E70-A57C-401D-A771-AE94AF81069A}" srcOrd="2" destOrd="0" presId="urn:microsoft.com/office/officeart/2005/8/layout/vList2"/>
    <dgm:cxn modelId="{AEB4546C-3A82-4805-BA96-7979E646D5C1}" type="presParOf" srcId="{9C1EC1E9-91B9-49B0-8DD7-4FEC513C70F7}" destId="{6539D78A-5A14-47DD-95BE-7398BC2522A4}" srcOrd="3" destOrd="0" presId="urn:microsoft.com/office/officeart/2005/8/layout/vList2"/>
    <dgm:cxn modelId="{A1B03E41-C170-416A-9243-B2DA1A072A0B}" type="presParOf" srcId="{9C1EC1E9-91B9-49B0-8DD7-4FEC513C70F7}" destId="{D2BA933B-8776-412D-8E4C-29C20EA898D1}" srcOrd="4" destOrd="0" presId="urn:microsoft.com/office/officeart/2005/8/layout/vList2"/>
    <dgm:cxn modelId="{548F8314-02CB-4D12-BF81-1F9FEEB1D273}" type="presParOf" srcId="{9C1EC1E9-91B9-49B0-8DD7-4FEC513C70F7}" destId="{8764F693-01EB-4392-BABC-5EE1C15768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F674D-CFAD-4939-8443-BBCE97A9FAF0}">
      <dsp:nvSpPr>
        <dsp:cNvPr id="0" name=""/>
        <dsp:cNvSpPr/>
      </dsp:nvSpPr>
      <dsp:spPr>
        <a:xfrm>
          <a:off x="1894" y="166343"/>
          <a:ext cx="3301742" cy="1296000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Incorporate into Print:</a:t>
          </a:r>
          <a:endParaRPr lang="en-US" sz="2400" kern="1200"/>
        </a:p>
      </dsp:txBody>
      <dsp:txXfrm>
        <a:off x="649894" y="166343"/>
        <a:ext cx="2005742" cy="1296000"/>
      </dsp:txXfrm>
    </dsp:sp>
    <dsp:sp modelId="{7EA25470-CE69-4AF1-BC8A-6B210BFF8BA1}">
      <dsp:nvSpPr>
        <dsp:cNvPr id="0" name=""/>
        <dsp:cNvSpPr/>
      </dsp:nvSpPr>
      <dsp:spPr>
        <a:xfrm>
          <a:off x="1894" y="1624343"/>
          <a:ext cx="2641394" cy="34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Flyers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Brochures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Bookmarks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Signage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Business Cards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Letterhead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Postcards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Labels on  book stacks/ranges</a:t>
          </a:r>
          <a:endParaRPr lang="en-US" sz="2400" kern="1200" dirty="0"/>
        </a:p>
      </dsp:txBody>
      <dsp:txXfrm>
        <a:off x="1894" y="1624343"/>
        <a:ext cx="2641394" cy="3456000"/>
      </dsp:txXfrm>
    </dsp:sp>
    <dsp:sp modelId="{FF66C611-DA7D-43AB-B074-A1743CFACD09}">
      <dsp:nvSpPr>
        <dsp:cNvPr id="0" name=""/>
        <dsp:cNvSpPr/>
      </dsp:nvSpPr>
      <dsp:spPr>
        <a:xfrm>
          <a:off x="3087637" y="166343"/>
          <a:ext cx="3301742" cy="1296000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698302"/>
                <a:satOff val="-47562"/>
                <a:lumOff val="35175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hueOff val="698302"/>
                <a:satOff val="-47562"/>
                <a:lumOff val="3517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Embed Online in:</a:t>
          </a:r>
          <a:endParaRPr lang="en-US" sz="2400" kern="1200" dirty="0"/>
        </a:p>
      </dsp:txBody>
      <dsp:txXfrm>
        <a:off x="3735637" y="166343"/>
        <a:ext cx="2005742" cy="1296000"/>
      </dsp:txXfrm>
    </dsp:sp>
    <dsp:sp modelId="{05383AF1-82F0-4CE3-A5D6-E17DF4660562}">
      <dsp:nvSpPr>
        <dsp:cNvPr id="0" name=""/>
        <dsp:cNvSpPr/>
      </dsp:nvSpPr>
      <dsp:spPr>
        <a:xfrm>
          <a:off x="3087637" y="1624343"/>
          <a:ext cx="2641394" cy="34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Emails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Newsletters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Web pages</a:t>
          </a:r>
          <a:endParaRPr lang="en-US" sz="2400" kern="1200" dirty="0"/>
        </a:p>
      </dsp:txBody>
      <dsp:txXfrm>
        <a:off x="3087637" y="1624343"/>
        <a:ext cx="2641394" cy="345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799BB-71E7-487D-B5B2-5413BEF44959}">
      <dsp:nvSpPr>
        <dsp:cNvPr id="0" name=""/>
        <dsp:cNvSpPr/>
      </dsp:nvSpPr>
      <dsp:spPr>
        <a:xfrm>
          <a:off x="3064551" y="672839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0604" y="715808"/>
        <a:ext cx="27510" cy="5502"/>
      </dsp:txXfrm>
    </dsp:sp>
    <dsp:sp modelId="{65E0C7F2-7454-4985-AA8B-57B56C694334}">
      <dsp:nvSpPr>
        <dsp:cNvPr id="0" name=""/>
        <dsp:cNvSpPr/>
      </dsp:nvSpPr>
      <dsp:spPr>
        <a:xfrm>
          <a:off x="674105" y="885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Web site front page or another landing page</a:t>
          </a:r>
        </a:p>
      </dsp:txBody>
      <dsp:txXfrm>
        <a:off x="674105" y="885"/>
        <a:ext cx="2392246" cy="1435347"/>
      </dsp:txXfrm>
    </dsp:sp>
    <dsp:sp modelId="{AAAD23FF-2FDB-4B13-B7D2-2DC3B781614A}">
      <dsp:nvSpPr>
        <dsp:cNvPr id="0" name=""/>
        <dsp:cNvSpPr/>
      </dsp:nvSpPr>
      <dsp:spPr>
        <a:xfrm>
          <a:off x="6007014" y="672839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3067" y="715808"/>
        <a:ext cx="27510" cy="5502"/>
      </dsp:txXfrm>
    </dsp:sp>
    <dsp:sp modelId="{417644AA-F7EF-4031-B7E0-D986E2D9F55F}">
      <dsp:nvSpPr>
        <dsp:cNvPr id="0" name=""/>
        <dsp:cNvSpPr/>
      </dsp:nvSpPr>
      <dsp:spPr>
        <a:xfrm>
          <a:off x="3616568" y="885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List of services</a:t>
          </a:r>
        </a:p>
      </dsp:txBody>
      <dsp:txXfrm>
        <a:off x="3616568" y="885"/>
        <a:ext cx="2392246" cy="1435347"/>
      </dsp:txXfrm>
    </dsp:sp>
    <dsp:sp modelId="{E26DE341-E95E-4AC1-909F-85B940E74B9F}">
      <dsp:nvSpPr>
        <dsp:cNvPr id="0" name=""/>
        <dsp:cNvSpPr/>
      </dsp:nvSpPr>
      <dsp:spPr>
        <a:xfrm>
          <a:off x="1870228" y="1434433"/>
          <a:ext cx="5884925" cy="519616"/>
        </a:xfrm>
        <a:custGeom>
          <a:avLst/>
          <a:gdLst/>
          <a:ahLst/>
          <a:cxnLst/>
          <a:rect l="0" t="0" r="0" b="0"/>
          <a:pathLst>
            <a:path>
              <a:moveTo>
                <a:pt x="5884925" y="0"/>
              </a:moveTo>
              <a:lnTo>
                <a:pt x="5884925" y="276908"/>
              </a:lnTo>
              <a:lnTo>
                <a:pt x="0" y="276908"/>
              </a:lnTo>
              <a:lnTo>
                <a:pt x="0" y="519616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64926" y="1691490"/>
        <a:ext cx="295529" cy="5502"/>
      </dsp:txXfrm>
    </dsp:sp>
    <dsp:sp modelId="{9EF93D96-0F01-4BFB-BE79-7AF245025E36}">
      <dsp:nvSpPr>
        <dsp:cNvPr id="0" name=""/>
        <dsp:cNvSpPr/>
      </dsp:nvSpPr>
      <dsp:spPr>
        <a:xfrm>
          <a:off x="6559031" y="885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Programs</a:t>
          </a:r>
          <a:r>
            <a:rPr lang="en-US" sz="2100" kern="1200" baseline="0" dirty="0"/>
            <a:t> and events (e.g., CLE, Clinics)</a:t>
          </a:r>
          <a:endParaRPr lang="en-US" sz="2100" kern="1200" dirty="0"/>
        </a:p>
      </dsp:txBody>
      <dsp:txXfrm>
        <a:off x="6559031" y="885"/>
        <a:ext cx="2392246" cy="1435347"/>
      </dsp:txXfrm>
    </dsp:sp>
    <dsp:sp modelId="{013383C6-2481-4AE4-959E-BA7ABE52F474}">
      <dsp:nvSpPr>
        <dsp:cNvPr id="0" name=""/>
        <dsp:cNvSpPr/>
      </dsp:nvSpPr>
      <dsp:spPr>
        <a:xfrm>
          <a:off x="3064551" y="2658403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0604" y="2701372"/>
        <a:ext cx="27510" cy="5502"/>
      </dsp:txXfrm>
    </dsp:sp>
    <dsp:sp modelId="{0D47ACDA-CFCA-49C8-9F9B-4CC57EC07850}">
      <dsp:nvSpPr>
        <dsp:cNvPr id="0" name=""/>
        <dsp:cNvSpPr/>
      </dsp:nvSpPr>
      <dsp:spPr>
        <a:xfrm>
          <a:off x="674105" y="1986449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Descriptions of online collections, databases</a:t>
          </a:r>
        </a:p>
      </dsp:txBody>
      <dsp:txXfrm>
        <a:off x="674105" y="1986449"/>
        <a:ext cx="2392246" cy="1435347"/>
      </dsp:txXfrm>
    </dsp:sp>
    <dsp:sp modelId="{35666852-3AE8-4A36-BCA6-B9D37BD3B525}">
      <dsp:nvSpPr>
        <dsp:cNvPr id="0" name=""/>
        <dsp:cNvSpPr/>
      </dsp:nvSpPr>
      <dsp:spPr>
        <a:xfrm>
          <a:off x="6007014" y="2658403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3067" y="2701372"/>
        <a:ext cx="27510" cy="5502"/>
      </dsp:txXfrm>
    </dsp:sp>
    <dsp:sp modelId="{62B504F6-1629-47D7-913B-213DA2CC11F6}">
      <dsp:nvSpPr>
        <dsp:cNvPr id="0" name=""/>
        <dsp:cNvSpPr/>
      </dsp:nvSpPr>
      <dsp:spPr>
        <a:xfrm>
          <a:off x="3616568" y="1986449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Catalog</a:t>
          </a:r>
          <a:r>
            <a:rPr lang="en-US" sz="2100" kern="1200" baseline="0" dirty="0"/>
            <a:t> or list of print resources</a:t>
          </a:r>
          <a:endParaRPr lang="en-US" sz="2100" kern="1200" dirty="0"/>
        </a:p>
      </dsp:txBody>
      <dsp:txXfrm>
        <a:off x="3616568" y="1986449"/>
        <a:ext cx="2392246" cy="1435347"/>
      </dsp:txXfrm>
    </dsp:sp>
    <dsp:sp modelId="{94D0C7BF-09D0-40A5-AD24-8300C633E6BD}">
      <dsp:nvSpPr>
        <dsp:cNvPr id="0" name=""/>
        <dsp:cNvSpPr/>
      </dsp:nvSpPr>
      <dsp:spPr>
        <a:xfrm>
          <a:off x="6559031" y="1986449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News releases</a:t>
          </a:r>
        </a:p>
      </dsp:txBody>
      <dsp:txXfrm>
        <a:off x="6559031" y="1986449"/>
        <a:ext cx="2392246" cy="14353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799BB-71E7-487D-B5B2-5413BEF44959}">
      <dsp:nvSpPr>
        <dsp:cNvPr id="0" name=""/>
        <dsp:cNvSpPr/>
      </dsp:nvSpPr>
      <dsp:spPr>
        <a:xfrm>
          <a:off x="3064551" y="672839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0604" y="715808"/>
        <a:ext cx="27510" cy="5502"/>
      </dsp:txXfrm>
    </dsp:sp>
    <dsp:sp modelId="{65E0C7F2-7454-4985-AA8B-57B56C694334}">
      <dsp:nvSpPr>
        <dsp:cNvPr id="0" name=""/>
        <dsp:cNvSpPr/>
      </dsp:nvSpPr>
      <dsp:spPr>
        <a:xfrm>
          <a:off x="674105" y="885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Podcasts, webinars, presentations, videos, YouTube channel, SlideShare slides</a:t>
          </a:r>
        </a:p>
      </dsp:txBody>
      <dsp:txXfrm>
        <a:off x="674105" y="885"/>
        <a:ext cx="2392246" cy="1435347"/>
      </dsp:txXfrm>
    </dsp:sp>
    <dsp:sp modelId="{AAAD23FF-2FDB-4B13-B7D2-2DC3B781614A}">
      <dsp:nvSpPr>
        <dsp:cNvPr id="0" name=""/>
        <dsp:cNvSpPr/>
      </dsp:nvSpPr>
      <dsp:spPr>
        <a:xfrm>
          <a:off x="6007014" y="672839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3067" y="715808"/>
        <a:ext cx="27510" cy="5502"/>
      </dsp:txXfrm>
    </dsp:sp>
    <dsp:sp modelId="{417644AA-F7EF-4031-B7E0-D986E2D9F55F}">
      <dsp:nvSpPr>
        <dsp:cNvPr id="0" name=""/>
        <dsp:cNvSpPr/>
      </dsp:nvSpPr>
      <dsp:spPr>
        <a:xfrm>
          <a:off x="3616568" y="885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LibGuides</a:t>
          </a:r>
          <a:r>
            <a:rPr lang="en-US" sz="1600" kern="1200" dirty="0"/>
            <a:t>, Tutorials, etc.</a:t>
          </a:r>
        </a:p>
      </dsp:txBody>
      <dsp:txXfrm>
        <a:off x="3616568" y="885"/>
        <a:ext cx="2392246" cy="1435347"/>
      </dsp:txXfrm>
    </dsp:sp>
    <dsp:sp modelId="{E26DE341-E95E-4AC1-909F-85B940E74B9F}">
      <dsp:nvSpPr>
        <dsp:cNvPr id="0" name=""/>
        <dsp:cNvSpPr/>
      </dsp:nvSpPr>
      <dsp:spPr>
        <a:xfrm>
          <a:off x="1870228" y="1434433"/>
          <a:ext cx="5884925" cy="519616"/>
        </a:xfrm>
        <a:custGeom>
          <a:avLst/>
          <a:gdLst/>
          <a:ahLst/>
          <a:cxnLst/>
          <a:rect l="0" t="0" r="0" b="0"/>
          <a:pathLst>
            <a:path>
              <a:moveTo>
                <a:pt x="5884925" y="0"/>
              </a:moveTo>
              <a:lnTo>
                <a:pt x="5884925" y="276908"/>
              </a:lnTo>
              <a:lnTo>
                <a:pt x="0" y="276908"/>
              </a:lnTo>
              <a:lnTo>
                <a:pt x="0" y="519616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64926" y="1691490"/>
        <a:ext cx="295529" cy="5502"/>
      </dsp:txXfrm>
    </dsp:sp>
    <dsp:sp modelId="{9EF93D96-0F01-4BFB-BE79-7AF245025E36}">
      <dsp:nvSpPr>
        <dsp:cNvPr id="0" name=""/>
        <dsp:cNvSpPr/>
      </dsp:nvSpPr>
      <dsp:spPr>
        <a:xfrm>
          <a:off x="6559031" y="885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Exclusive blog posts</a:t>
          </a:r>
        </a:p>
      </dsp:txBody>
      <dsp:txXfrm>
        <a:off x="6559031" y="885"/>
        <a:ext cx="2392246" cy="1435347"/>
      </dsp:txXfrm>
    </dsp:sp>
    <dsp:sp modelId="{013383C6-2481-4AE4-959E-BA7ABE52F474}">
      <dsp:nvSpPr>
        <dsp:cNvPr id="0" name=""/>
        <dsp:cNvSpPr/>
      </dsp:nvSpPr>
      <dsp:spPr>
        <a:xfrm>
          <a:off x="3064551" y="2658403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0604" y="2701372"/>
        <a:ext cx="27510" cy="5502"/>
      </dsp:txXfrm>
    </dsp:sp>
    <dsp:sp modelId="{0D47ACDA-CFCA-49C8-9F9B-4CC57EC07850}">
      <dsp:nvSpPr>
        <dsp:cNvPr id="0" name=""/>
        <dsp:cNvSpPr/>
      </dsp:nvSpPr>
      <dsp:spPr>
        <a:xfrm>
          <a:off x="674105" y="1986449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Contact information</a:t>
          </a:r>
        </a:p>
      </dsp:txBody>
      <dsp:txXfrm>
        <a:off x="674105" y="1986449"/>
        <a:ext cx="2392246" cy="1435347"/>
      </dsp:txXfrm>
    </dsp:sp>
    <dsp:sp modelId="{35666852-3AE8-4A36-BCA6-B9D37BD3B525}">
      <dsp:nvSpPr>
        <dsp:cNvPr id="0" name=""/>
        <dsp:cNvSpPr/>
      </dsp:nvSpPr>
      <dsp:spPr>
        <a:xfrm>
          <a:off x="6007014" y="2658403"/>
          <a:ext cx="519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1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3067" y="2701372"/>
        <a:ext cx="27510" cy="5502"/>
      </dsp:txXfrm>
    </dsp:sp>
    <dsp:sp modelId="{62B504F6-1629-47D7-913B-213DA2CC11F6}">
      <dsp:nvSpPr>
        <dsp:cNvPr id="0" name=""/>
        <dsp:cNvSpPr/>
      </dsp:nvSpPr>
      <dsp:spPr>
        <a:xfrm>
          <a:off x="3616568" y="1986449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Staff CVs</a:t>
          </a:r>
        </a:p>
      </dsp:txBody>
      <dsp:txXfrm>
        <a:off x="3616568" y="1986449"/>
        <a:ext cx="2392246" cy="1435347"/>
      </dsp:txXfrm>
    </dsp:sp>
    <dsp:sp modelId="{94D0C7BF-09D0-40A5-AD24-8300C633E6BD}">
      <dsp:nvSpPr>
        <dsp:cNvPr id="0" name=""/>
        <dsp:cNvSpPr/>
      </dsp:nvSpPr>
      <dsp:spPr>
        <a:xfrm>
          <a:off x="6559031" y="1986449"/>
          <a:ext cx="2392246" cy="1435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222" tIns="123045" rIns="117222" bIns="12304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sky is the limit…</a:t>
          </a:r>
        </a:p>
      </dsp:txBody>
      <dsp:txXfrm>
        <a:off x="6559031" y="1986449"/>
        <a:ext cx="2392246" cy="14353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6B0A6E-64D3-4805-AC40-B1722828FDA6}">
      <dsp:nvSpPr>
        <dsp:cNvPr id="0" name=""/>
        <dsp:cNvSpPr/>
      </dsp:nvSpPr>
      <dsp:spPr>
        <a:xfrm>
          <a:off x="4314723" y="1665621"/>
          <a:ext cx="961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61735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0783" y="1706379"/>
        <a:ext cx="49616" cy="9923"/>
      </dsp:txXfrm>
    </dsp:sp>
    <dsp:sp modelId="{074E2345-2AAC-4B1A-8953-958A6AAFD40B}">
      <dsp:nvSpPr>
        <dsp:cNvPr id="0" name=""/>
        <dsp:cNvSpPr/>
      </dsp:nvSpPr>
      <dsp:spPr>
        <a:xfrm>
          <a:off x="2020" y="416990"/>
          <a:ext cx="4314502" cy="25887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14" tIns="221916" rIns="211414" bIns="221916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Make sure to only link to content that is optimized for reading on mobile devices.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Easy to read on small screens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Content loads quickly</a:t>
          </a:r>
          <a:endParaRPr lang="en-US" sz="1900" kern="1200"/>
        </a:p>
      </dsp:txBody>
      <dsp:txXfrm>
        <a:off x="2020" y="416990"/>
        <a:ext cx="4314502" cy="2588701"/>
      </dsp:txXfrm>
    </dsp:sp>
    <dsp:sp modelId="{24A1A829-20A3-4A4A-8AD8-BAC70B6F4A2E}">
      <dsp:nvSpPr>
        <dsp:cNvPr id="0" name=""/>
        <dsp:cNvSpPr/>
      </dsp:nvSpPr>
      <dsp:spPr>
        <a:xfrm>
          <a:off x="5308859" y="416990"/>
          <a:ext cx="4314502" cy="25887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14" tIns="221916" rIns="211414" bIns="22191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Leave some white space around each QR code to enable easy scanning.</a:t>
          </a:r>
          <a:endParaRPr lang="en-US" sz="2400" kern="1200"/>
        </a:p>
      </dsp:txBody>
      <dsp:txXfrm>
        <a:off x="5308859" y="416990"/>
        <a:ext cx="4314502" cy="25887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FC221-AFBF-4505-A338-2853BACC723C}">
      <dsp:nvSpPr>
        <dsp:cNvPr id="0" name=""/>
        <dsp:cNvSpPr/>
      </dsp:nvSpPr>
      <dsp:spPr>
        <a:xfrm>
          <a:off x="0" y="598581"/>
          <a:ext cx="962538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C9F608-9ECC-41B0-913E-CA36343962E7}">
      <dsp:nvSpPr>
        <dsp:cNvPr id="0" name=""/>
        <dsp:cNvSpPr/>
      </dsp:nvSpPr>
      <dsp:spPr>
        <a:xfrm>
          <a:off x="481269" y="273861"/>
          <a:ext cx="6737768" cy="649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672" tIns="0" rIns="25467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Marketing materials</a:t>
          </a:r>
          <a:endParaRPr lang="en-US" sz="2200" kern="1200"/>
        </a:p>
      </dsp:txBody>
      <dsp:txXfrm>
        <a:off x="512972" y="305564"/>
        <a:ext cx="6674362" cy="586034"/>
      </dsp:txXfrm>
    </dsp:sp>
    <dsp:sp modelId="{7F4E801B-C7F7-4B61-B49B-8D3FD84733F6}">
      <dsp:nvSpPr>
        <dsp:cNvPr id="0" name=""/>
        <dsp:cNvSpPr/>
      </dsp:nvSpPr>
      <dsp:spPr>
        <a:xfrm>
          <a:off x="0" y="1596501"/>
          <a:ext cx="962538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36A8B-6502-4389-9DD2-A7A982CC8F41}">
      <dsp:nvSpPr>
        <dsp:cNvPr id="0" name=""/>
        <dsp:cNvSpPr/>
      </dsp:nvSpPr>
      <dsp:spPr>
        <a:xfrm>
          <a:off x="481269" y="1271781"/>
          <a:ext cx="6737768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672" tIns="0" rIns="25467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Stacks for our subject collections</a:t>
          </a:r>
          <a:endParaRPr lang="en-US" sz="2200" kern="1200"/>
        </a:p>
      </dsp:txBody>
      <dsp:txXfrm>
        <a:off x="512972" y="1303484"/>
        <a:ext cx="6674362" cy="586034"/>
      </dsp:txXfrm>
    </dsp:sp>
    <dsp:sp modelId="{E5485737-4C46-47FF-8520-2127092E6B87}">
      <dsp:nvSpPr>
        <dsp:cNvPr id="0" name=""/>
        <dsp:cNvSpPr/>
      </dsp:nvSpPr>
      <dsp:spPr>
        <a:xfrm>
          <a:off x="0" y="2594421"/>
          <a:ext cx="962538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C347F-6F26-485A-AEF2-D46FA0D6F9B9}">
      <dsp:nvSpPr>
        <dsp:cNvPr id="0" name=""/>
        <dsp:cNvSpPr/>
      </dsp:nvSpPr>
      <dsp:spPr>
        <a:xfrm>
          <a:off x="481269" y="2269701"/>
          <a:ext cx="6737768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672" tIns="0" rIns="25467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Subject Guides to our print/online collections</a:t>
          </a:r>
          <a:endParaRPr lang="en-US" sz="2200" kern="1200"/>
        </a:p>
      </dsp:txBody>
      <dsp:txXfrm>
        <a:off x="512972" y="2301404"/>
        <a:ext cx="6674362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C0294-5AD0-4D9A-A1B2-7BB6ED15CF02}">
      <dsp:nvSpPr>
        <dsp:cNvPr id="0" name=""/>
        <dsp:cNvSpPr/>
      </dsp:nvSpPr>
      <dsp:spPr>
        <a:xfrm>
          <a:off x="0" y="1028192"/>
          <a:ext cx="6391275" cy="1007662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Cornell Law Library: </a:t>
          </a:r>
          <a:r>
            <a:rPr lang="en-US" sz="1300" kern="1200" dirty="0"/>
            <a:t>links to online resources; links from print items to their electronic equivalents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49190" y="1077382"/>
        <a:ext cx="6292895" cy="909282"/>
      </dsp:txXfrm>
    </dsp:sp>
    <dsp:sp modelId="{9F103506-0BC9-4C1E-981F-66276226B9F5}">
      <dsp:nvSpPr>
        <dsp:cNvPr id="0" name=""/>
        <dsp:cNvSpPr/>
      </dsp:nvSpPr>
      <dsp:spPr>
        <a:xfrm>
          <a:off x="0" y="2035855"/>
          <a:ext cx="6391275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923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https://blog.law.cornell.edu/library/2011/07/14/qr-codes-hit-the-library/</a:t>
          </a:r>
        </a:p>
      </dsp:txBody>
      <dsp:txXfrm>
        <a:off x="0" y="2035855"/>
        <a:ext cx="6391275" cy="215280"/>
      </dsp:txXfrm>
    </dsp:sp>
    <dsp:sp modelId="{F4563E70-A57C-401D-A771-AE94AF81069A}">
      <dsp:nvSpPr>
        <dsp:cNvPr id="0" name=""/>
        <dsp:cNvSpPr/>
      </dsp:nvSpPr>
      <dsp:spPr>
        <a:xfrm>
          <a:off x="0" y="2251135"/>
          <a:ext cx="6391275" cy="1007662"/>
        </a:xfrm>
        <a:prstGeom prst="roundRect">
          <a:avLst/>
        </a:prstGeom>
        <a:solidFill>
          <a:schemeClr val="accent3">
            <a:shade val="50000"/>
            <a:hueOff val="-230695"/>
            <a:satOff val="4244"/>
            <a:lumOff val="28125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University of Wisconsin School of Law: </a:t>
          </a:r>
          <a:r>
            <a:rPr lang="en-US" sz="1300" kern="1200" dirty="0"/>
            <a:t>links to subject guides and online resources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49190" y="2300325"/>
        <a:ext cx="6292895" cy="909282"/>
      </dsp:txXfrm>
    </dsp:sp>
    <dsp:sp modelId="{6539D78A-5A14-47DD-95BE-7398BC2522A4}">
      <dsp:nvSpPr>
        <dsp:cNvPr id="0" name=""/>
        <dsp:cNvSpPr/>
      </dsp:nvSpPr>
      <dsp:spPr>
        <a:xfrm>
          <a:off x="0" y="3258797"/>
          <a:ext cx="6391275" cy="31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923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>
              <a:hlinkClick xmlns:r="http://schemas.openxmlformats.org/officeDocument/2006/relationships" r:id="rId1"/>
            </a:rPr>
            <a:t>https://law.wisc.edu/newsletter/Law_Library_and_IT/QR_Codes_in_the_Law_Library_Scan_2013-12-10</a:t>
          </a:r>
          <a:endParaRPr lang="en-US" sz="1000" kern="1200"/>
        </a:p>
      </dsp:txBody>
      <dsp:txXfrm>
        <a:off x="0" y="3258797"/>
        <a:ext cx="6391275" cy="316192"/>
      </dsp:txXfrm>
    </dsp:sp>
    <dsp:sp modelId="{D2BA933B-8776-412D-8E4C-29C20EA898D1}">
      <dsp:nvSpPr>
        <dsp:cNvPr id="0" name=""/>
        <dsp:cNvSpPr/>
      </dsp:nvSpPr>
      <dsp:spPr>
        <a:xfrm>
          <a:off x="0" y="3574990"/>
          <a:ext cx="6391275" cy="1007662"/>
        </a:xfrm>
        <a:prstGeom prst="roundRect">
          <a:avLst/>
        </a:prstGeom>
        <a:solidFill>
          <a:schemeClr val="accent3">
            <a:shade val="50000"/>
            <a:hueOff val="-230695"/>
            <a:satOff val="4244"/>
            <a:lumOff val="28125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Florida A&amp;M University Law Library: </a:t>
          </a:r>
          <a:r>
            <a:rPr lang="en-US" sz="1300" kern="1200" dirty="0"/>
            <a:t>links to information about circulation and reference policies; on the ends of book ranges to explain what the ranges contain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49190" y="3624180"/>
        <a:ext cx="6292895" cy="909282"/>
      </dsp:txXfrm>
    </dsp:sp>
    <dsp:sp modelId="{8764F693-01EB-4392-BABC-5EE1C15768DA}">
      <dsp:nvSpPr>
        <dsp:cNvPr id="0" name=""/>
        <dsp:cNvSpPr/>
      </dsp:nvSpPr>
      <dsp:spPr>
        <a:xfrm>
          <a:off x="0" y="4582652"/>
          <a:ext cx="6391275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923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 dirty="0"/>
            <a:t>http://library.famu.edu/c.php?g=276137&amp;p=1842421</a:t>
          </a:r>
        </a:p>
      </dsp:txBody>
      <dsp:txXfrm>
        <a:off x="0" y="4582652"/>
        <a:ext cx="6391275" cy="215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5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5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3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8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35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0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1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5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9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3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2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2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5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FFFEBDC-FB74-4ABE-9AB2-528D612B2E31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D8558E9-EA81-431F-A91D-DE3B5B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8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levelandlawlibrary.org/Public/Misc/subjects/QRCodes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qrcode-generator.com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://www.708media.com/qrcode/qr-code-readers-iphone-android-blackberry-windows-phone-7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athy.dugan@clelaw.lib.oh.u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levelandlawlibrary.org/Public/Misc/subjects/QRCodes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A336-7625-46D8-88A8-6F7B323F1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Marketing Your Law Library with QR Codes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DA03C-36C2-465D-8A75-8E14384597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Kathleen M. Dugan, Esq., MLS</a:t>
            </a:r>
          </a:p>
          <a:p>
            <a:r>
              <a:rPr lang="en-US" dirty="0"/>
              <a:t>Cleveland Law Library</a:t>
            </a:r>
          </a:p>
          <a:p>
            <a:r>
              <a:rPr lang="en-US" dirty="0"/>
              <a:t>April 27, 2018</a:t>
            </a:r>
          </a:p>
        </p:txBody>
      </p:sp>
    </p:spTree>
    <p:extLst>
      <p:ext uri="{BB962C8B-B14F-4D97-AF65-F5344CB8AC3E}">
        <p14:creationId xmlns:p14="http://schemas.microsoft.com/office/powerpoint/2010/main" val="3327231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F448CB3-7B4F-45D7-B7C0-DF553DF6145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9ED434F-8767-46CC-B26B-5AF62FF01E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BBBAF-A209-451E-9068-02EA6D65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Caveats for Using QR Codes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984E28E2-1C01-4446-8FDB-F97AF5CB3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29853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3724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39">
            <a:extLst>
              <a:ext uri="{FF2B5EF4-FFF2-40B4-BE49-F238E27FC236}">
                <a16:creationId xmlns:a16="http://schemas.microsoft.com/office/drawing/2014/main" id="{2F448CB3-7B4F-45D7-B7C0-DF553DF6145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7" name="Rectangle 43">
            <a:extLst>
              <a:ext uri="{FF2B5EF4-FFF2-40B4-BE49-F238E27FC236}">
                <a16:creationId xmlns:a16="http://schemas.microsoft.com/office/drawing/2014/main" id="{F9ED434F-8767-46CC-B26B-5AF62FF01E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8904B-809F-4301-A6EE-ACDC02A4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We Are Using QR codes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B6D94E2-E52B-47B3-B55F-6C55BAAA15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7261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8470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E746D0-4B37-4869-B2EF-79D5F0FFFB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AEDFD-9E30-4BB5-B1CE-0AA0BD4E1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4" y="1206681"/>
            <a:ext cx="4986236" cy="44415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D67AB-8049-469D-98E7-034699E7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1241266"/>
            <a:ext cx="479814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Marketing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5E246-DAB1-421C-967D-5DB4622A6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4929" y="4591665"/>
            <a:ext cx="4798142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SHOW AND TELL</a:t>
            </a:r>
          </a:p>
        </p:txBody>
      </p:sp>
    </p:spTree>
    <p:extLst>
      <p:ext uri="{BB962C8B-B14F-4D97-AF65-F5344CB8AC3E}">
        <p14:creationId xmlns:p14="http://schemas.microsoft.com/office/powerpoint/2010/main" val="1603651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CB82C-ACC7-41AD-8C61-42DF106A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F2B8F-8D8A-4DE3-940F-0C1A88EA3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brightnessContrast bright="2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52" y="2606189"/>
            <a:ext cx="4943017" cy="3981359"/>
          </a:xfrm>
        </p:spPr>
      </p:pic>
    </p:spTree>
    <p:extLst>
      <p:ext uri="{BB962C8B-B14F-4D97-AF65-F5344CB8AC3E}">
        <p14:creationId xmlns:p14="http://schemas.microsoft.com/office/powerpoint/2010/main" val="407937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C0E82-3B67-44A4-B16A-EB485C152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55" y="2447365"/>
            <a:ext cx="5130466" cy="382434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994DD-E91D-4B19-B033-3AA88273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Subject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4886-35AF-4EC6-9D9D-340899F7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3442446"/>
            <a:ext cx="5211979" cy="22114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b="0" i="0" kern="1200" cap="all" dirty="0">
                <a:latin typeface="+mn-lt"/>
                <a:ea typeface="+mn-ea"/>
                <a:cs typeface="+mn-cs"/>
                <a:hlinkClick r:id="rId3"/>
              </a:rPr>
              <a:t>http://clevelandlawlibrary.org/Public/Misc/subjects/QRCodes.html</a:t>
            </a:r>
            <a:endParaRPr lang="en-US" b="0" i="0" kern="1200" cap="all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b="0" i="0" kern="1200" cap="all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b="0" i="0" kern="1200" cap="all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94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8BCF048-8940-4354-B9EC-5AD74E283CE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C28BCC9-4093-4FD5-83EB-7EC297F513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90C90-9552-4D7E-B0D3-8164BC4D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How Other Law Libraries are Using QR Codes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1CDD0DC-454E-45F1-8D2C-3BD973630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088923"/>
              </p:ext>
            </p:extLst>
          </p:nvPr>
        </p:nvGraphicFramePr>
        <p:xfrm>
          <a:off x="5194300" y="228600"/>
          <a:ext cx="6391275" cy="582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748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582151-B590-4EDE-80A4-AE31F4D22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78" y="2775951"/>
            <a:ext cx="341275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E69D3-0C0B-4B77-8EA1-BCE94E45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How to Create QR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BC9A9-B9C5-47E1-AA9A-961A1AD56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Use a QR code creator or generator</a:t>
            </a:r>
          </a:p>
          <a:p>
            <a:r>
              <a:rPr lang="en-US" sz="2400" dirty="0"/>
              <a:t>We use:</a:t>
            </a:r>
          </a:p>
          <a:p>
            <a:pPr lvl="1"/>
            <a:r>
              <a:rPr lang="en-US" sz="2200" dirty="0"/>
              <a:t>QR Code Generator (free):</a:t>
            </a:r>
          </a:p>
          <a:p>
            <a:pPr lvl="1"/>
            <a:r>
              <a:rPr lang="en-US" sz="2400" dirty="0">
                <a:hlinkClick r:id="rId3"/>
              </a:rPr>
              <a:t>https://www.the-qrcode-generator.com/</a:t>
            </a:r>
            <a:endParaRPr lang="en-US" sz="2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148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FC8A3F-EB78-415D-9052-B168A21F3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12" y="2810763"/>
            <a:ext cx="2997538" cy="2997538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A2192-1940-4163-AEB1-BC9A6A7C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Customizing QR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DC17-2A05-4E27-8D10-B44A6F3C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29" y="2603500"/>
            <a:ext cx="3404383" cy="341630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Customization</a:t>
            </a:r>
          </a:p>
          <a:p>
            <a:pPr lvl="1"/>
            <a:r>
              <a:rPr lang="en-US" sz="2800" dirty="0"/>
              <a:t>Select Colors</a:t>
            </a:r>
          </a:p>
          <a:p>
            <a:pPr lvl="1"/>
            <a:r>
              <a:rPr lang="en-US" sz="2800" dirty="0"/>
              <a:t>Add a Logo</a:t>
            </a:r>
          </a:p>
          <a:p>
            <a:pPr lvl="1"/>
            <a:r>
              <a:rPr lang="en-US" sz="2800" dirty="0"/>
              <a:t>Choose a shape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F75C7F-F6F5-4A13-B265-2660E65E6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0" y="3482440"/>
            <a:ext cx="3493936" cy="1654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DBCD0-9433-4491-9151-AFFDD2D1A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79" y="3740966"/>
            <a:ext cx="1165340" cy="11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21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FC8A3F-EB78-415D-9052-B168A21F3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12" y="2810763"/>
            <a:ext cx="2997538" cy="2997538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A2192-1940-4163-AEB1-BC9A6A7C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Caveat for Customizing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DC17-2A05-4E27-8D10-B44A6F3C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29" y="2603500"/>
            <a:ext cx="3404383" cy="341630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Some QR readers cannot read customized codes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F75C7F-F6F5-4A13-B265-2660E65E6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0" y="3482440"/>
            <a:ext cx="3493936" cy="1654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DBCD0-9433-4491-9151-AFFDD2D1A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79" y="3740966"/>
            <a:ext cx="1165340" cy="11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21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183EB-1737-4AA6-AF90-16AB606C2CD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A99838-B69F-4896-BE41-4104263AD69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CAC5E3-F222-4EB7-A900-EA25989ABA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52A970-DD53-4BD4-8353-D55034FCC1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CF68D7-AA4B-4E26-9B56-0A92FDB3FC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634684" y="402165"/>
              <a:ext cx="7133982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693E20D-62F8-4AFC-9D44-9AA025FA981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2760191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18AE8C7-E5A2-4E3E-84DD-EF42854B873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1849083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1A6E717C-27C5-446A-B9E8-BC673D78A7B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4BAFEE7-5978-4F30-90EB-A2260D6AE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01005-0CB7-428D-94EF-03F5C8AEB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65" y="4602902"/>
            <a:ext cx="1586484" cy="1586484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ADE51-4104-4B23-83E6-7E9D0C93F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86" y="4568741"/>
            <a:ext cx="1586484" cy="1586484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96713A-2F32-4791-AC6E-0D06C9972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5" r="3" b="21464"/>
          <a:stretch/>
        </p:blipFill>
        <p:spPr>
          <a:xfrm>
            <a:off x="8202132" y="5013001"/>
            <a:ext cx="1586484" cy="747528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9E7F9-7A2E-40C1-93CC-E97F575FC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r="19266"/>
          <a:stretch/>
        </p:blipFill>
        <p:spPr>
          <a:xfrm>
            <a:off x="9946754" y="5013001"/>
            <a:ext cx="1586484" cy="74752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91D36-A86E-420B-B8E0-0404D3B2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3421623" cy="5601210"/>
          </a:xfrm>
        </p:spPr>
        <p:txBody>
          <a:bodyPr>
            <a:normAutofit/>
          </a:bodyPr>
          <a:lstStyle/>
          <a:p>
            <a:r>
              <a:rPr lang="en-US" sz="4000"/>
              <a:t>How to Read/Scan QR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9C0A0-64B9-4664-B1CC-AF739D77F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3" y="1525843"/>
            <a:ext cx="6813755" cy="2810609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QR codes are read or scanned using an APP called a QR code reader or QR code scanner.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Some newer </a:t>
            </a:r>
            <a:r>
              <a:rPr lang="en-US" sz="1700" dirty="0" err="1"/>
              <a:t>SmartPhones</a:t>
            </a:r>
            <a:r>
              <a:rPr lang="en-US" sz="1700" dirty="0"/>
              <a:t> come equipped with pre-installed QR code readers.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We use: 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 Lightning </a:t>
            </a:r>
            <a:r>
              <a:rPr lang="en-US" sz="1700" dirty="0" err="1"/>
              <a:t>QRcode</a:t>
            </a:r>
            <a:r>
              <a:rPr lang="en-US" sz="1700" dirty="0"/>
              <a:t> Scanner (</a:t>
            </a:r>
            <a:r>
              <a:rPr lang="en-US" sz="1700" b="1" i="1" dirty="0"/>
              <a:t>free </a:t>
            </a:r>
            <a:r>
              <a:rPr lang="en-US" sz="1700" i="1" dirty="0"/>
              <a:t>from Application4u</a:t>
            </a:r>
            <a:r>
              <a:rPr lang="en-US" sz="17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QR &amp; Barcode </a:t>
            </a:r>
            <a:r>
              <a:rPr lang="en-US" sz="1700" dirty="0" err="1"/>
              <a:t>Scaner</a:t>
            </a:r>
            <a:r>
              <a:rPr lang="en-US" sz="1700" dirty="0"/>
              <a:t> (</a:t>
            </a:r>
            <a:r>
              <a:rPr lang="en-US" sz="1700" b="1" dirty="0"/>
              <a:t>free</a:t>
            </a:r>
            <a:r>
              <a:rPr lang="en-US" sz="1700" dirty="0"/>
              <a:t> from </a:t>
            </a:r>
            <a:r>
              <a:rPr lang="en-US" sz="1700" dirty="0" err="1"/>
              <a:t>TeaCapps</a:t>
            </a:r>
            <a:r>
              <a:rPr lang="en-US" sz="17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There are a lot of free readers/scanners available: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hlinkClick r:id="rId7"/>
              </a:rPr>
              <a:t>http://www.708media.com/qrcode/qr-code-readers-iphone-android-blackberry-windows-phone-7/</a:t>
            </a: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8744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F85D-01C2-4C73-ACED-A67010EE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Definition of 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6794-A655-40A1-A01F-C2A5056C9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336" y="2366682"/>
            <a:ext cx="6551597" cy="3684494"/>
          </a:xfrm>
        </p:spPr>
        <p:txBody>
          <a:bodyPr anchor="ctr">
            <a:normAutofit/>
          </a:bodyPr>
          <a:lstStyle/>
          <a:p>
            <a:r>
              <a:rPr lang="en-US" dirty="0"/>
              <a:t>A QR code or Quick Response Code is a:</a:t>
            </a:r>
          </a:p>
          <a:p>
            <a:pPr lvl="1"/>
            <a:r>
              <a:rPr lang="en-US" dirty="0"/>
              <a:t>Two-dimensional (2D) barcode.</a:t>
            </a:r>
          </a:p>
          <a:p>
            <a:pPr lvl="1"/>
            <a:r>
              <a:rPr lang="en-US" dirty="0"/>
              <a:t>Small square of dots with over 4000 characters.</a:t>
            </a:r>
          </a:p>
          <a:p>
            <a:r>
              <a:rPr lang="en-US" dirty="0"/>
              <a:t>A QR Code contains encoded or pixelated information. </a:t>
            </a:r>
          </a:p>
          <a:p>
            <a:r>
              <a:rPr lang="en-US" dirty="0"/>
              <a:t>A QR Code can be read or scanned by using an APP on a </a:t>
            </a:r>
            <a:r>
              <a:rPr lang="en-US" dirty="0" err="1"/>
              <a:t>SmartPhone</a:t>
            </a:r>
            <a:r>
              <a:rPr lang="en-US" dirty="0"/>
              <a:t> called a QR code reader.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C7D8A-6C08-4744-9ADB-56458F1AF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72" y="2971799"/>
            <a:ext cx="2326341" cy="23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03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EAA809E-9ED4-467B-9FEA-8650166F131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1B2C71-9154-4F87-876B-2C5247282E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66CB913-1233-494F-B1BC-03CED0745E03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D8977-5473-482F-BDA7-24D7C5042E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ECA4FE-7D2F-4576-B767-3A5F5ABFE90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F53E2-F556-42FA-8D24-113839EE19F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29F99A2-07BC-44E5-A473-6E6ABDAC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Presentation Is Available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828B0-3A7C-4090-84DD-157E22F42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4293441"/>
            <a:ext cx="8825658" cy="1234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view this presentation online, download a QR reader and scan the QR code on your postcard.</a:t>
            </a:r>
          </a:p>
        </p:txBody>
      </p:sp>
    </p:spTree>
    <p:extLst>
      <p:ext uri="{BB962C8B-B14F-4D97-AF65-F5344CB8AC3E}">
        <p14:creationId xmlns:p14="http://schemas.microsoft.com/office/powerpoint/2010/main" val="2821251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D57CA-3AD2-45F2-9FFA-34949AF6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85549"/>
            <a:ext cx="2879999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CFABD-6DF2-483D-A8F6-709D6DB3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38" y="1085549"/>
            <a:ext cx="5289376" cy="46869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tx1"/>
                </a:solidFill>
              </a:rPr>
              <a:t>Contact Information:</a:t>
            </a:r>
          </a:p>
          <a:p>
            <a:pPr marL="400050" lvl="1" indent="0">
              <a:buNone/>
            </a:pPr>
            <a:r>
              <a:rPr lang="en-US" b="1">
                <a:solidFill>
                  <a:schemeClr val="tx1"/>
                </a:solidFill>
              </a:rPr>
              <a:t>Kathy Dugan</a:t>
            </a:r>
          </a:p>
          <a:p>
            <a:pPr marL="400050" lvl="1" indent="0">
              <a:buNone/>
            </a:pPr>
            <a:r>
              <a:rPr lang="en-US" b="1">
                <a:solidFill>
                  <a:schemeClr val="tx1"/>
                </a:solidFill>
              </a:rPr>
              <a:t>Cleveland Law Library </a:t>
            </a:r>
          </a:p>
          <a:p>
            <a:pPr marL="400050" lvl="1" indent="0">
              <a:buNone/>
            </a:pPr>
            <a:r>
              <a:rPr lang="en-US" b="1">
                <a:solidFill>
                  <a:schemeClr val="tx1"/>
                </a:solidFill>
                <a:hlinkClick r:id="rId3"/>
              </a:rPr>
              <a:t>Kathy.dugan@clelaw.lib.oh.us</a:t>
            </a:r>
            <a:r>
              <a:rPr lang="en-US" b="1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91299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38B23276-F78A-497F-9641-8ACD7C3A070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094B5A5-3C15-429B-B654-BF45CCA078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Oval 59">
              <a:extLst>
                <a:ext uri="{FF2B5EF4-FFF2-40B4-BE49-F238E27FC236}">
                  <a16:creationId xmlns:a16="http://schemas.microsoft.com/office/drawing/2014/main" id="{51E67735-C463-4413-B754-7B4E96F5566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A400305-2E8E-4EF9-9947-43783AE1D2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33867D5-1444-443D-8B7A-3B7DFA9A35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F7CB6650-0CD5-440C-806C-AD6D484D92D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88A18266-24D9-4C27-9D17-B82DE8F6F1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8ED8709F-C7C0-4C34-A7CB-1CAC887EBF4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22AD7-2CF2-47C0-A7BE-5C790D80E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27" y="803750"/>
            <a:ext cx="1909321" cy="2545762"/>
          </a:xfrm>
          <a:prstGeom prst="rect">
            <a:avLst/>
          </a:prstGeom>
        </p:spPr>
      </p:pic>
      <p:pic>
        <p:nvPicPr>
          <p:cNvPr id="39" name="Content Placeholder 5">
            <a:extLst>
              <a:ext uri="{FF2B5EF4-FFF2-40B4-BE49-F238E27FC236}">
                <a16:creationId xmlns:a16="http://schemas.microsoft.com/office/drawing/2014/main" id="{DF698156-91F7-4CF6-9D87-B91E62905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98" y="803750"/>
            <a:ext cx="2665721" cy="2545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97173-9902-4410-B64D-5E4F1DAAE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07" y="3613653"/>
            <a:ext cx="3113903" cy="2335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C229C-9F46-42BE-B47D-33EEA26EC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27" y="3508487"/>
            <a:ext cx="1909321" cy="2545762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62A8032-6560-4E26-B146-0212F84E29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9021C-5718-46D7-B265-B6C5EC92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0" i="0" kern="1200">
                <a:latin typeface="+mj-lt"/>
                <a:ea typeface="+mj-ea"/>
                <a:cs typeface="+mj-cs"/>
              </a:rPr>
              <a:t>QR Codes are Everywhere</a:t>
            </a:r>
            <a:endParaRPr lang="en-US" sz="3100" b="0" i="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8998B2BC-891C-453C-9ACF-E92EFA4CF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My shamrock plant</a:t>
            </a:r>
          </a:p>
          <a:p>
            <a:r>
              <a:rPr lang="en-US" dirty="0">
                <a:solidFill>
                  <a:schemeClr val="bg1"/>
                </a:solidFill>
              </a:rPr>
              <a:t>Our Employment Poster</a:t>
            </a:r>
          </a:p>
          <a:p>
            <a:r>
              <a:rPr lang="en-US">
                <a:solidFill>
                  <a:schemeClr val="bg1"/>
                </a:solidFill>
              </a:rPr>
              <a:t>Parking garage tickets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My Diet Coke bottle</a:t>
            </a:r>
          </a:p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2872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3">
            <a:extLst>
              <a:ext uri="{FF2B5EF4-FFF2-40B4-BE49-F238E27FC236}">
                <a16:creationId xmlns:a16="http://schemas.microsoft.com/office/drawing/2014/main" id="{270847A6-EFB1-400C-AD43-DC6AACDAE90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335F11-74A2-4711-AC50-CBE41094929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58DF15-0AD9-4100-98AD-ED1EE9FAD1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44D0DE-6949-4A10-B332-8D4AFB8F15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021D14-C0D4-43A1-B866-0E742BDD87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7FAE3BD-8DEF-4EDB-A456-295ACB8B89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CB9A032-7D2A-4CEC-8222-E350EEBFEC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E2FE09B-7419-43C3-85D2-C804F1BE30D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0237A3E-A60F-4B88-98D3-C13832B46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82" y="928431"/>
            <a:ext cx="4839661" cy="2719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D6099-4789-4A50-9CD6-9E943DB37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45" y="4312766"/>
            <a:ext cx="2337171" cy="1697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147E82-9C59-488E-B187-0FFD03106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72" y="4486340"/>
            <a:ext cx="2337171" cy="1350190"/>
          </a:xfrm>
          <a:prstGeom prst="rect">
            <a:avLst/>
          </a:prstGeom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BCDD2921-DE0D-4418-8566-F7F18DCB77A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9E512-DCA5-45DF-9745-4A39E17A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>
            <a:normAutofit/>
          </a:bodyPr>
          <a:lstStyle/>
          <a:p>
            <a:r>
              <a:rPr lang="en-US" dirty="0"/>
              <a:t>Where Lawyers Are Using QR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9B3C1-EE9E-4589-B459-253B8F546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283359" cy="38117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Business cards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Letterheads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Free articles, blog content, </a:t>
            </a:r>
            <a:r>
              <a:rPr lang="en-US" sz="1400" dirty="0" err="1">
                <a:solidFill>
                  <a:schemeClr val="bg1"/>
                </a:solidFill>
              </a:rPr>
              <a:t>ebooks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Firm brochures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Emails, news releases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Portfolios of large verdicts they have won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Lists of representative clients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Law firm rankings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Lawyer and/or law firm bios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Presentations, speeches, videos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Specialties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Diversity initiatives</a:t>
            </a:r>
          </a:p>
        </p:txBody>
      </p:sp>
    </p:spTree>
    <p:extLst>
      <p:ext uri="{BB962C8B-B14F-4D97-AF65-F5344CB8AC3E}">
        <p14:creationId xmlns:p14="http://schemas.microsoft.com/office/powerpoint/2010/main" val="222405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E0A4F-FE1D-4A81-8D8F-986345F71CB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0C2B8F-6B1B-46D5-86E6-40F36C695FC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B237C1-E8A0-4DD3-B6C5-F2D54F796F8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8D62F0D-6BD4-4DD4-B125-6F7A952A31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28E8CD-5219-4795-91D4-9618DB8ED6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00A43E1-4FE7-498F-AFFF-FDFC1FAF04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B521824-592C-476A-AB0A-CA0C6D1F340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5C860C9-D4F9-4350-80DA-0D1CD36C774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84E0E7-4627-4DEA-B779-E956F6935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6" y="1795675"/>
            <a:ext cx="4828707" cy="32842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38A90C8-AE0E-4EBA-9AF8-EEDB206020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E4A81-AEAD-46C5-8FCD-CBBB41EA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Why Use QR Codes?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A2096-30D9-4181-BA30-71742A48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QR codes are cutting-edge new marketing tools: </a:t>
            </a:r>
          </a:p>
          <a:p>
            <a:pPr lvl="1"/>
            <a:r>
              <a:rPr lang="en-US" b="1" i="1" dirty="0">
                <a:solidFill>
                  <a:srgbClr val="FFFFFF"/>
                </a:solidFill>
              </a:rPr>
              <a:t>Free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b="1" i="1" dirty="0">
                <a:solidFill>
                  <a:srgbClr val="FFFFFF"/>
                </a:solidFill>
              </a:rPr>
              <a:t>easy</a:t>
            </a:r>
            <a:r>
              <a:rPr lang="en-US" dirty="0">
                <a:solidFill>
                  <a:srgbClr val="FFFFFF"/>
                </a:solidFill>
              </a:rPr>
              <a:t> way to connect with patrons and potential patrons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Demonstrate that your law library embraces emerging technologies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Particularly appeal to millennials and those in newer Gen Z and Gen Alpha generations who were born as digital natives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75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06972-2CE3-44E3-A19B-93D97E11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How Law Libraries Can Use QR Codes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EF66C6-21CE-40EA-BB83-C66FE61AD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484541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0802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F448CB3-7B4F-45D7-B7C0-DF553DF6145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F9ED434F-8767-46CC-B26B-5AF62FF01E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9A81D-B7C6-456A-B796-E05A5625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Content to Link with QR Codes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BB96EB86-BC09-4F57-A94E-804B1930FC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142955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351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F448CB3-7B4F-45D7-B7C0-DF553DF6145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F9ED434F-8767-46CC-B26B-5AF62FF01E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9A81D-B7C6-456A-B796-E05A5625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Content to Link with QR Codes (cont’d)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BB96EB86-BC09-4F57-A94E-804B1930FC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382419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5250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30FF0-5721-455C-8AA2-6AEB434DA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7" y="2863825"/>
            <a:ext cx="4345024" cy="289141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E5B31-2A4A-49E0-A830-CF5189DD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Embedded QR Codes in Web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BB904-4C6B-4DCD-9D73-FF36EF91C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Google Chrome: Right click on the page and choose ”view page source”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 </a:t>
            </a:r>
            <a:r>
              <a:rPr lang="en-US" sz="1400" b="1" dirty="0">
                <a:hlinkClick r:id="rId3"/>
              </a:rPr>
              <a:t>http://clevelandlawlibrary.org/Public/Misc/subjects/QRCodes.html</a:t>
            </a:r>
            <a:endParaRPr lang="en-US" sz="1400" b="1" dirty="0"/>
          </a:p>
          <a:p>
            <a:pPr marL="0" indent="0">
              <a:lnSpc>
                <a:spcPct val="90000"/>
              </a:lnSpc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Microsoft Edge: Right click on the page and choose “View source”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>
                <a:hlinkClick r:id="rId3"/>
              </a:rPr>
              <a:t>http://clevelandlawlibrary.org/Public/Misc/subjects/QRCodes.html</a:t>
            </a:r>
            <a:endParaRPr lang="en-US" sz="1400" b="1" dirty="0"/>
          </a:p>
          <a:p>
            <a:pPr marL="0" indent="0">
              <a:lnSpc>
                <a:spcPct val="90000"/>
              </a:lnSpc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 err="1"/>
              <a:t>img</a:t>
            </a:r>
            <a:r>
              <a:rPr lang="en-US" sz="1400" b="1" dirty="0"/>
              <a:t>= image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alt=text string (e.g., a title)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 err="1"/>
              <a:t>src</a:t>
            </a:r>
            <a:r>
              <a:rPr lang="en-US" sz="1400" b="1" dirty="0"/>
              <a:t>=source (e.g., jpeg, </a:t>
            </a:r>
            <a:r>
              <a:rPr lang="en-US" sz="1400" b="1" dirty="0" err="1"/>
              <a:t>png</a:t>
            </a:r>
            <a:r>
              <a:rPr lang="en-US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19688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369</TotalTime>
  <Words>812</Words>
  <Application>Microsoft Office PowerPoint</Application>
  <PresentationFormat>Widescreen</PresentationFormat>
  <Paragraphs>120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Ion Boardroom</vt:lpstr>
      <vt:lpstr>Marketing Your Law Library with QR Codes</vt:lpstr>
      <vt:lpstr>Definition of a QR Code</vt:lpstr>
      <vt:lpstr>QR Codes are Everywhere</vt:lpstr>
      <vt:lpstr>Where Lawyers Are Using QR Codes</vt:lpstr>
      <vt:lpstr>Why Use QR Codes?</vt:lpstr>
      <vt:lpstr>How Law Libraries Can Use QR Codes</vt:lpstr>
      <vt:lpstr>Content to Link with QR Codes</vt:lpstr>
      <vt:lpstr>Content to Link with QR Codes (cont’d)</vt:lpstr>
      <vt:lpstr>Embedded QR Codes in Web Pages</vt:lpstr>
      <vt:lpstr>Caveats for Using QR Codes</vt:lpstr>
      <vt:lpstr>How We Are Using QR codes</vt:lpstr>
      <vt:lpstr>Marketing Materials</vt:lpstr>
      <vt:lpstr>Stacks</vt:lpstr>
      <vt:lpstr>Subject Guides</vt:lpstr>
      <vt:lpstr>How Other Law Libraries are Using QR Codes</vt:lpstr>
      <vt:lpstr>How to Create QR Codes</vt:lpstr>
      <vt:lpstr>Customizing QR Codes</vt:lpstr>
      <vt:lpstr>Caveat for Customizing</vt:lpstr>
      <vt:lpstr>How to Read/Scan QR Codes</vt:lpstr>
      <vt:lpstr>Presentation Is Available Online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Your Law Library with QR Codes</dc:title>
  <dc:creator>kdugan</dc:creator>
  <cp:lastModifiedBy>kdugan</cp:lastModifiedBy>
  <cp:revision>55</cp:revision>
  <dcterms:created xsi:type="dcterms:W3CDTF">2018-03-29T14:18:30Z</dcterms:created>
  <dcterms:modified xsi:type="dcterms:W3CDTF">2018-04-04T15:51:20Z</dcterms:modified>
</cp:coreProperties>
</file>